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306" r:id="rId2"/>
    <p:sldId id="305" r:id="rId3"/>
    <p:sldId id="310" r:id="rId4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Figures" id="{F58BF220-2D63-43B4-AE1B-A071A628BCF4}">
          <p14:sldIdLst>
            <p14:sldId id="306"/>
            <p14:sldId id="305"/>
            <p14:sldId id="3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68" userDrawn="1">
          <p15:clr>
            <a:srgbClr val="A4A3A4"/>
          </p15:clr>
        </p15:guide>
        <p15:guide id="2" pos="54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86027" autoAdjust="0"/>
  </p:normalViewPr>
  <p:slideViewPr>
    <p:cSldViewPr snapToGrid="0">
      <p:cViewPr varScale="1">
        <p:scale>
          <a:sx n="108" d="100"/>
          <a:sy n="108" d="100"/>
        </p:scale>
        <p:origin x="2520" y="200"/>
      </p:cViewPr>
      <p:guideLst>
        <p:guide orient="horz" pos="1368"/>
        <p:guide pos="54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vci, Fikri Y." userId="79cc2445-1585-4b42-9a64-b453d1050039" providerId="ADAL" clId="{60EA5A17-433C-5767-84B3-FF6ED829D193}"/>
    <pc:docChg chg="delSld modSection">
      <pc:chgData name="Avci, Fikri Y." userId="79cc2445-1585-4b42-9a64-b453d1050039" providerId="ADAL" clId="{60EA5A17-433C-5767-84B3-FF6ED829D193}" dt="2026-04-08T15:21:09.478" v="5" actId="2696"/>
      <pc:docMkLst>
        <pc:docMk/>
      </pc:docMkLst>
      <pc:sldChg chg="del">
        <pc:chgData name="Avci, Fikri Y." userId="79cc2445-1585-4b42-9a64-b453d1050039" providerId="ADAL" clId="{60EA5A17-433C-5767-84B3-FF6ED829D193}" dt="2026-04-08T15:21:09.475" v="4" actId="2696"/>
        <pc:sldMkLst>
          <pc:docMk/>
          <pc:sldMk cId="2429399747" sldId="256"/>
        </pc:sldMkLst>
      </pc:sldChg>
      <pc:sldChg chg="del">
        <pc:chgData name="Avci, Fikri Y." userId="79cc2445-1585-4b42-9a64-b453d1050039" providerId="ADAL" clId="{60EA5A17-433C-5767-84B3-FF6ED829D193}" dt="2026-04-08T15:21:09.472" v="3" actId="2696"/>
        <pc:sldMkLst>
          <pc:docMk/>
          <pc:sldMk cId="2533965175" sldId="260"/>
        </pc:sldMkLst>
      </pc:sldChg>
      <pc:sldChg chg="del">
        <pc:chgData name="Avci, Fikri Y." userId="79cc2445-1585-4b42-9a64-b453d1050039" providerId="ADAL" clId="{60EA5A17-433C-5767-84B3-FF6ED829D193}" dt="2026-04-08T15:21:09.466" v="1" actId="2696"/>
        <pc:sldMkLst>
          <pc:docMk/>
          <pc:sldMk cId="1295068752" sldId="308"/>
        </pc:sldMkLst>
      </pc:sldChg>
      <pc:sldChg chg="del">
        <pc:chgData name="Avci, Fikri Y." userId="79cc2445-1585-4b42-9a64-b453d1050039" providerId="ADAL" clId="{60EA5A17-433C-5767-84B3-FF6ED829D193}" dt="2026-04-08T15:21:09.463" v="0" actId="2696"/>
        <pc:sldMkLst>
          <pc:docMk/>
          <pc:sldMk cId="3298909939" sldId="311"/>
        </pc:sldMkLst>
      </pc:sldChg>
      <pc:sldChg chg="del">
        <pc:chgData name="Avci, Fikri Y." userId="79cc2445-1585-4b42-9a64-b453d1050039" providerId="ADAL" clId="{60EA5A17-433C-5767-84B3-FF6ED829D193}" dt="2026-04-08T15:21:09.469" v="2" actId="2696"/>
        <pc:sldMkLst>
          <pc:docMk/>
          <pc:sldMk cId="2570023691" sldId="313"/>
        </pc:sldMkLst>
      </pc:sldChg>
      <pc:sldChg chg="del">
        <pc:chgData name="Avci, Fikri Y." userId="79cc2445-1585-4b42-9a64-b453d1050039" providerId="ADAL" clId="{60EA5A17-433C-5767-84B3-FF6ED829D193}" dt="2026-04-08T15:21:09.478" v="5" actId="2696"/>
        <pc:sldMkLst>
          <pc:docMk/>
          <pc:sldMk cId="3705587354" sldId="31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1EA07-06E1-4DB4-807E-C50D49446EEB}" type="datetimeFigureOut">
              <a:rPr lang="en-US" smtClean="0"/>
              <a:t>4/8/26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9406D8-B080-4CAD-B318-83C637A7B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16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Supplementary </a:t>
            </a:r>
            <a:r>
              <a:rPr lang="en-US" b="1" dirty="0"/>
              <a:t>Fig. 1.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9406D8-B080-4CAD-B318-83C637A7B4A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457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Supplementary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Fig. 2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9406D8-B080-4CAD-B318-83C637A7B4A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383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Supplementary Fig. 3.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9406D8-B080-4CAD-B318-83C637A7B4A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192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49B5-F849-4CCF-8A18-51D47D5D4B32}" type="datetimeFigureOut">
              <a:rPr lang="en-US" smtClean="0"/>
              <a:t>4/8/26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FF8D6-29AF-4656-886F-8B0D5378B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58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49B5-F849-4CCF-8A18-51D47D5D4B32}" type="datetimeFigureOut">
              <a:rPr lang="en-US" smtClean="0"/>
              <a:t>4/8/26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FF8D6-29AF-4656-886F-8B0D5378B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447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49B5-F849-4CCF-8A18-51D47D5D4B32}" type="datetimeFigureOut">
              <a:rPr lang="en-US" smtClean="0"/>
              <a:t>4/8/26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FF8D6-29AF-4656-886F-8B0D5378B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828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49B5-F849-4CCF-8A18-51D47D5D4B32}" type="datetimeFigureOut">
              <a:rPr lang="en-US" smtClean="0"/>
              <a:t>4/8/26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FF8D6-29AF-4656-886F-8B0D5378B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136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49B5-F849-4CCF-8A18-51D47D5D4B32}" type="datetimeFigureOut">
              <a:rPr lang="en-US" smtClean="0"/>
              <a:t>4/8/26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FF8D6-29AF-4656-886F-8B0D5378B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295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49B5-F849-4CCF-8A18-51D47D5D4B32}" type="datetimeFigureOut">
              <a:rPr lang="en-US" smtClean="0"/>
              <a:t>4/8/26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FF8D6-29AF-4656-886F-8B0D5378B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014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49B5-F849-4CCF-8A18-51D47D5D4B32}" type="datetimeFigureOut">
              <a:rPr lang="en-US" smtClean="0"/>
              <a:t>4/8/26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FF8D6-29AF-4656-886F-8B0D5378B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7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49B5-F849-4CCF-8A18-51D47D5D4B32}" type="datetimeFigureOut">
              <a:rPr lang="en-US" smtClean="0"/>
              <a:t>4/8/26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FF8D6-29AF-4656-886F-8B0D5378B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75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49B5-F849-4CCF-8A18-51D47D5D4B32}" type="datetimeFigureOut">
              <a:rPr lang="en-US" smtClean="0"/>
              <a:t>4/8/26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FF8D6-29AF-4656-886F-8B0D5378B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28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49B5-F849-4CCF-8A18-51D47D5D4B32}" type="datetimeFigureOut">
              <a:rPr lang="en-US" smtClean="0"/>
              <a:t>4/8/26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FF8D6-29AF-4656-886F-8B0D5378B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16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49B5-F849-4CCF-8A18-51D47D5D4B32}" type="datetimeFigureOut">
              <a:rPr lang="en-US" smtClean="0"/>
              <a:t>4/8/26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FF8D6-29AF-4656-886F-8B0D5378B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948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8749B5-F849-4CCF-8A18-51D47D5D4B32}" type="datetimeFigureOut">
              <a:rPr lang="en-US" smtClean="0"/>
              <a:t>4/8/26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1FF8D6-29AF-4656-886F-8B0D5378B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505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3D73C8F-13A7-2DF6-BA51-9224DFA3BE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8238"/>
            <a:ext cx="9144000" cy="66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183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BC78FD9-FA84-ACF7-2D16-68BFCCE875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978" y="1340791"/>
            <a:ext cx="8712044" cy="4022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398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B2BEB61-FC68-BE48-AB5B-B9404325BC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216" y="0"/>
            <a:ext cx="73275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480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41710</TotalTime>
  <Words>17</Words>
  <Application>Microsoft Macintosh PowerPoint</Application>
  <PresentationFormat>Letter Paper (8.5x11 in)</PresentationFormat>
  <Paragraphs>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Ozdilek, Ahmet</dc:creator>
  <cp:lastModifiedBy>Avci, Fikri Y.</cp:lastModifiedBy>
  <cp:revision>59</cp:revision>
  <dcterms:created xsi:type="dcterms:W3CDTF">2025-08-22T12:25:50Z</dcterms:created>
  <dcterms:modified xsi:type="dcterms:W3CDTF">2026-04-08T15:21:15Z</dcterms:modified>
</cp:coreProperties>
</file>