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400213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840" y="350"/>
      </p:cViewPr>
      <p:guideLst>
        <p:guide orient="horz" pos="527"/>
        <p:guide pos="45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00027" y="1122363"/>
            <a:ext cx="1080016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027" y="3602038"/>
            <a:ext cx="1080016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1CA54-C280-47D8-88D5-B8A1EA620802}" type="datetimeFigureOut">
              <a:rPr lang="zh-CN" altLang="en-US" smtClean="0"/>
              <a:t>20/4/18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4F85C-D57A-415F-B99C-53BA247854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1215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1CA54-C280-47D8-88D5-B8A1EA620802}" type="datetimeFigureOut">
              <a:rPr lang="zh-CN" altLang="en-US" smtClean="0"/>
              <a:t>20/4/18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4F85C-D57A-415F-B99C-53BA247854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3270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514" y="1709739"/>
            <a:ext cx="12420184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514" y="4589464"/>
            <a:ext cx="12420184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1CA54-C280-47D8-88D5-B8A1EA620802}" type="datetimeFigureOut">
              <a:rPr lang="zh-CN" altLang="en-US" smtClean="0"/>
              <a:t>20/4/18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4F85C-D57A-415F-B99C-53BA247854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7886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014" y="1825625"/>
            <a:ext cx="6120091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90108" y="1825625"/>
            <a:ext cx="6120091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1CA54-C280-47D8-88D5-B8A1EA620802}" type="datetimeFigureOut">
              <a:rPr lang="zh-CN" altLang="en-US" smtClean="0"/>
              <a:t>20/4/18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4F85C-D57A-415F-B99C-53BA247854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2247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365126"/>
            <a:ext cx="12420184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1891" y="1681163"/>
            <a:ext cx="60919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1891" y="2505075"/>
            <a:ext cx="6091965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90108" y="1681163"/>
            <a:ext cx="61219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90108" y="2505075"/>
            <a:ext cx="6121966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1CA54-C280-47D8-88D5-B8A1EA620802}" type="datetimeFigureOut">
              <a:rPr lang="zh-CN" altLang="en-US" smtClean="0"/>
              <a:t>20/4/18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4F85C-D57A-415F-B99C-53BA247854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1495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1CA54-C280-47D8-88D5-B8A1EA620802}" type="datetimeFigureOut">
              <a:rPr lang="zh-CN" altLang="en-US" smtClean="0"/>
              <a:t>20/4/18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4F85C-D57A-415F-B99C-53BA247854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3099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1CA54-C280-47D8-88D5-B8A1EA620802}" type="datetimeFigureOut">
              <a:rPr lang="zh-CN" altLang="en-US" smtClean="0"/>
              <a:t>20/4/18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4F85C-D57A-415F-B99C-53BA247854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9181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1" y="457200"/>
            <a:ext cx="46444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1966" y="987426"/>
            <a:ext cx="7290108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1" y="2057400"/>
            <a:ext cx="46444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1CA54-C280-47D8-88D5-B8A1EA620802}" type="datetimeFigureOut">
              <a:rPr lang="zh-CN" altLang="en-US" smtClean="0"/>
              <a:t>20/4/18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4F85C-D57A-415F-B99C-53BA247854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1537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1" y="457200"/>
            <a:ext cx="46444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21966" y="987426"/>
            <a:ext cx="7290108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1" y="2057400"/>
            <a:ext cx="46444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1CA54-C280-47D8-88D5-B8A1EA620802}" type="datetimeFigureOut">
              <a:rPr lang="zh-CN" altLang="en-US" smtClean="0"/>
              <a:t>20/4/18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4F85C-D57A-415F-B99C-53BA247854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6261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1CA54-C280-47D8-88D5-B8A1EA620802}" type="datetimeFigureOut">
              <a:rPr lang="zh-CN" altLang="en-US" smtClean="0"/>
              <a:t>20/4/18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4F85C-D57A-415F-B99C-53BA247854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4143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05152" y="365125"/>
            <a:ext cx="3105046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015" y="365125"/>
            <a:ext cx="913513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1CA54-C280-47D8-88D5-B8A1EA620802}" type="datetimeFigureOut">
              <a:rPr lang="zh-CN" altLang="en-US" smtClean="0"/>
              <a:t>20/4/18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4F85C-D57A-415F-B99C-53BA247854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1456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015" y="365126"/>
            <a:ext cx="124201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015" y="1825625"/>
            <a:ext cx="1242018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015" y="6356351"/>
            <a:ext cx="3240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1CA54-C280-47D8-88D5-B8A1EA620802}" type="datetimeFigureOut">
              <a:rPr lang="zh-CN" altLang="en-US" smtClean="0"/>
              <a:t>20/4/18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70071" y="6356351"/>
            <a:ext cx="4860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70150" y="6356351"/>
            <a:ext cx="3240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B4F85C-D57A-415F-B99C-53BA247854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9299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613458" y="208344"/>
            <a:ext cx="2433680" cy="461665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Dichotomous age</a:t>
            </a:r>
            <a:endParaRPr lang="zh-CN" alt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213" y="800100"/>
            <a:ext cx="7200000" cy="5400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" y="800100"/>
            <a:ext cx="7200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402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0100"/>
            <a:ext cx="7200000" cy="5400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213" y="800100"/>
            <a:ext cx="7200000" cy="5400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13458" y="208344"/>
            <a:ext cx="646331" cy="461665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Sex</a:t>
            </a:r>
            <a:endParaRPr lang="zh-CN" alt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005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0100"/>
            <a:ext cx="7200000" cy="5400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213" y="800100"/>
            <a:ext cx="7200000" cy="5400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13458" y="208344"/>
            <a:ext cx="2419637" cy="461665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Year of diagnosis</a:t>
            </a:r>
            <a:endParaRPr lang="zh-CN" alt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373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213" y="800100"/>
            <a:ext cx="7200000" cy="5400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" y="800100"/>
            <a:ext cx="7200000" cy="5400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13458" y="208344"/>
            <a:ext cx="910827" cy="461665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Race </a:t>
            </a:r>
            <a:endParaRPr lang="zh-CN" alt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633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106" y="800100"/>
            <a:ext cx="7200000" cy="5400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" y="800100"/>
            <a:ext cx="7200000" cy="5400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13458" y="208344"/>
            <a:ext cx="1628779" cy="461665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Tumor size</a:t>
            </a:r>
            <a:endParaRPr lang="zh-CN" alt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915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106" y="800100"/>
            <a:ext cx="7200000" cy="5400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" y="800100"/>
            <a:ext cx="7200000" cy="5400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13458" y="208344"/>
            <a:ext cx="2459328" cy="461665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Extend of disease</a:t>
            </a:r>
            <a:endParaRPr lang="zh-CN" alt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6458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213" y="800100"/>
            <a:ext cx="7200000" cy="5400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" y="800100"/>
            <a:ext cx="7200000" cy="5400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13458" y="208344"/>
            <a:ext cx="1750800" cy="461665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AJCC stage</a:t>
            </a:r>
            <a:endParaRPr lang="zh-CN" alt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931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106" y="800100"/>
            <a:ext cx="7200000" cy="5400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" y="800100"/>
            <a:ext cx="7200000" cy="5400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13458" y="208344"/>
            <a:ext cx="1244251" cy="461665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Surgery</a:t>
            </a:r>
            <a:endParaRPr lang="zh-CN" alt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285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106" y="800100"/>
            <a:ext cx="7200000" cy="5400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" y="800100"/>
            <a:ext cx="7200000" cy="5400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13458" y="208344"/>
            <a:ext cx="1484702" cy="461665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Radiation</a:t>
            </a:r>
            <a:endParaRPr lang="zh-CN" alt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995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106" y="800100"/>
            <a:ext cx="7200000" cy="5400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" y="800100"/>
            <a:ext cx="7200000" cy="5400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13458" y="208344"/>
            <a:ext cx="2151551" cy="461665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Chemotherapy</a:t>
            </a:r>
            <a:endParaRPr lang="zh-CN" alt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8891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17</Words>
  <Application>Microsoft Office PowerPoint</Application>
  <PresentationFormat>自定义</PresentationFormat>
  <Paragraphs>10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7" baseType="lpstr">
      <vt:lpstr>等线</vt:lpstr>
      <vt:lpstr>等线 Light</vt:lpstr>
      <vt:lpstr>Arial</vt:lpstr>
      <vt:lpstr>Calibri</vt:lpstr>
      <vt:lpstr>Calibri Light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Bridge Yellow</dc:creator>
  <cp:lastModifiedBy>Bridge Yellow</cp:lastModifiedBy>
  <cp:revision>10</cp:revision>
  <dcterms:created xsi:type="dcterms:W3CDTF">2020-04-18T07:27:04Z</dcterms:created>
  <dcterms:modified xsi:type="dcterms:W3CDTF">2020-04-18T07:39:19Z</dcterms:modified>
</cp:coreProperties>
</file>