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5" r:id="rId3"/>
    <p:sldId id="370" r:id="rId4"/>
    <p:sldId id="338" r:id="rId5"/>
    <p:sldId id="371" r:id="rId6"/>
    <p:sldId id="318" r:id="rId7"/>
    <p:sldId id="372" r:id="rId8"/>
    <p:sldId id="337" r:id="rId9"/>
    <p:sldId id="373" r:id="rId10"/>
    <p:sldId id="369" r:id="rId11"/>
    <p:sldId id="374" r:id="rId12"/>
    <p:sldId id="367" r:id="rId13"/>
    <p:sldId id="375" r:id="rId14"/>
    <p:sldId id="320" r:id="rId15"/>
    <p:sldId id="376" r:id="rId16"/>
    <p:sldId id="368" r:id="rId17"/>
    <p:sldId id="3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6AE6D-E347-4EDA-BBB9-60D49FA2994F}" v="10" dt="2026-03-31T17:23:01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uka, Kathleen A" userId="d2531a30-2a1b-4f74-82b5-19c7da74afc9" providerId="ADAL" clId="{A4E60861-EE6F-4C74-AB12-4495BC451B6D}"/>
    <pc:docChg chg="custSel addSld modSld">
      <pc:chgData name="Sluka, Kathleen A" userId="d2531a30-2a1b-4f74-82b5-19c7da74afc9" providerId="ADAL" clId="{A4E60861-EE6F-4C74-AB12-4495BC451B6D}" dt="2026-03-31T17:23:47.058" v="1568" actId="20577"/>
      <pc:docMkLst>
        <pc:docMk/>
      </pc:docMkLst>
      <pc:sldChg chg="addSp modSp">
        <pc:chgData name="Sluka, Kathleen A" userId="d2531a30-2a1b-4f74-82b5-19c7da74afc9" providerId="ADAL" clId="{A4E60861-EE6F-4C74-AB12-4495BC451B6D}" dt="2026-03-31T17:22:02.530" v="1439"/>
        <pc:sldMkLst>
          <pc:docMk/>
          <pc:sldMk cId="2449008035" sldId="320"/>
        </pc:sldMkLst>
        <pc:spChg chg="add mod">
          <ac:chgData name="Sluka, Kathleen A" userId="d2531a30-2a1b-4f74-82b5-19c7da74afc9" providerId="ADAL" clId="{A4E60861-EE6F-4C74-AB12-4495BC451B6D}" dt="2026-03-31T17:21:50.590" v="1437"/>
          <ac:spMkLst>
            <pc:docMk/>
            <pc:sldMk cId="2449008035" sldId="320"/>
            <ac:spMk id="52" creationId="{CABD4559-8526-284A-48E1-9B4F8A0F9DB0}"/>
          </ac:spMkLst>
        </pc:spChg>
        <pc:spChg chg="add mod">
          <ac:chgData name="Sluka, Kathleen A" userId="d2531a30-2a1b-4f74-82b5-19c7da74afc9" providerId="ADAL" clId="{A4E60861-EE6F-4C74-AB12-4495BC451B6D}" dt="2026-03-31T17:21:58.006" v="1438"/>
          <ac:spMkLst>
            <pc:docMk/>
            <pc:sldMk cId="2449008035" sldId="320"/>
            <ac:spMk id="53" creationId="{3FB45706-08DF-76F7-8CF8-A68535C0A3D7}"/>
          </ac:spMkLst>
        </pc:spChg>
        <pc:spChg chg="add mod">
          <ac:chgData name="Sluka, Kathleen A" userId="d2531a30-2a1b-4f74-82b5-19c7da74afc9" providerId="ADAL" clId="{A4E60861-EE6F-4C74-AB12-4495BC451B6D}" dt="2026-03-31T17:22:02.530" v="1439"/>
          <ac:spMkLst>
            <pc:docMk/>
            <pc:sldMk cId="2449008035" sldId="320"/>
            <ac:spMk id="54" creationId="{61CD70D4-AC94-3CF0-F3DB-A4420BBC765E}"/>
          </ac:spMkLst>
        </pc:spChg>
      </pc:sldChg>
      <pc:sldChg chg="modSp mod">
        <pc:chgData name="Sluka, Kathleen A" userId="d2531a30-2a1b-4f74-82b5-19c7da74afc9" providerId="ADAL" clId="{A4E60861-EE6F-4C74-AB12-4495BC451B6D}" dt="2026-03-31T17:05:32.756" v="452" actId="6549"/>
        <pc:sldMkLst>
          <pc:docMk/>
          <pc:sldMk cId="370510502" sldId="373"/>
        </pc:sldMkLst>
        <pc:spChg chg="mod">
          <ac:chgData name="Sluka, Kathleen A" userId="d2531a30-2a1b-4f74-82b5-19c7da74afc9" providerId="ADAL" clId="{A4E60861-EE6F-4C74-AB12-4495BC451B6D}" dt="2026-03-31T17:05:32.756" v="452" actId="6549"/>
          <ac:spMkLst>
            <pc:docMk/>
            <pc:sldMk cId="370510502" sldId="373"/>
            <ac:spMk id="3" creationId="{54355919-9A18-A9C1-A5C9-8167463DE2FD}"/>
          </ac:spMkLst>
        </pc:spChg>
      </pc:sldChg>
      <pc:sldChg chg="modSp add mod">
        <pc:chgData name="Sluka, Kathleen A" userId="d2531a30-2a1b-4f74-82b5-19c7da74afc9" providerId="ADAL" clId="{A4E60861-EE6F-4C74-AB12-4495BC451B6D}" dt="2026-03-31T17:08:41.928" v="1017" actId="20577"/>
        <pc:sldMkLst>
          <pc:docMk/>
          <pc:sldMk cId="411204102" sldId="374"/>
        </pc:sldMkLst>
        <pc:spChg chg="mod">
          <ac:chgData name="Sluka, Kathleen A" userId="d2531a30-2a1b-4f74-82b5-19c7da74afc9" providerId="ADAL" clId="{A4E60861-EE6F-4C74-AB12-4495BC451B6D}" dt="2026-03-31T17:08:41.928" v="1017" actId="20577"/>
          <ac:spMkLst>
            <pc:docMk/>
            <pc:sldMk cId="411204102" sldId="374"/>
            <ac:spMk id="3" creationId="{5710D59E-45A3-2DED-524A-7BB0B4CD1A24}"/>
          </ac:spMkLst>
        </pc:spChg>
      </pc:sldChg>
      <pc:sldChg chg="modSp add mod">
        <pc:chgData name="Sluka, Kathleen A" userId="d2531a30-2a1b-4f74-82b5-19c7da74afc9" providerId="ADAL" clId="{A4E60861-EE6F-4C74-AB12-4495BC451B6D}" dt="2026-03-31T17:21:12.588" v="1436" actId="20577"/>
        <pc:sldMkLst>
          <pc:docMk/>
          <pc:sldMk cId="4172730140" sldId="375"/>
        </pc:sldMkLst>
        <pc:spChg chg="mod">
          <ac:chgData name="Sluka, Kathleen A" userId="d2531a30-2a1b-4f74-82b5-19c7da74afc9" providerId="ADAL" clId="{A4E60861-EE6F-4C74-AB12-4495BC451B6D}" dt="2026-03-31T17:21:12.588" v="1436" actId="20577"/>
          <ac:spMkLst>
            <pc:docMk/>
            <pc:sldMk cId="4172730140" sldId="375"/>
            <ac:spMk id="3" creationId="{A35A5E26-2469-C0C0-8029-91A2AB75C281}"/>
          </ac:spMkLst>
        </pc:spChg>
      </pc:sldChg>
      <pc:sldChg chg="addSp delSp modSp new mod">
        <pc:chgData name="Sluka, Kathleen A" userId="d2531a30-2a1b-4f74-82b5-19c7da74afc9" providerId="ADAL" clId="{A4E60861-EE6F-4C74-AB12-4495BC451B6D}" dt="2026-03-31T17:22:55.815" v="1507" actId="20577"/>
        <pc:sldMkLst>
          <pc:docMk/>
          <pc:sldMk cId="2423523988" sldId="376"/>
        </pc:sldMkLst>
        <pc:spChg chg="del">
          <ac:chgData name="Sluka, Kathleen A" userId="d2531a30-2a1b-4f74-82b5-19c7da74afc9" providerId="ADAL" clId="{A4E60861-EE6F-4C74-AB12-4495BC451B6D}" dt="2026-03-31T17:22:21.497" v="1443" actId="478"/>
          <ac:spMkLst>
            <pc:docMk/>
            <pc:sldMk cId="2423523988" sldId="376"/>
            <ac:spMk id="2" creationId="{FD8DE4E1-631D-C9EB-7045-AFF80C8CA0BA}"/>
          </ac:spMkLst>
        </pc:spChg>
        <pc:spChg chg="del">
          <ac:chgData name="Sluka, Kathleen A" userId="d2531a30-2a1b-4f74-82b5-19c7da74afc9" providerId="ADAL" clId="{A4E60861-EE6F-4C74-AB12-4495BC451B6D}" dt="2026-03-31T17:22:20.377" v="1442" actId="478"/>
          <ac:spMkLst>
            <pc:docMk/>
            <pc:sldMk cId="2423523988" sldId="376"/>
            <ac:spMk id="3" creationId="{39D5D716-82F2-133E-BFDF-5E19EF593825}"/>
          </ac:spMkLst>
        </pc:spChg>
        <pc:spChg chg="add del">
          <ac:chgData name="Sluka, Kathleen A" userId="d2531a30-2a1b-4f74-82b5-19c7da74afc9" providerId="ADAL" clId="{A4E60861-EE6F-4C74-AB12-4495BC451B6D}" dt="2026-03-31T17:22:23.483" v="1444" actId="478"/>
          <ac:spMkLst>
            <pc:docMk/>
            <pc:sldMk cId="2423523988" sldId="376"/>
            <ac:spMk id="5" creationId="{2AA6F524-EA83-453A-2B70-475E53A1A947}"/>
          </ac:spMkLst>
        </pc:spChg>
        <pc:spChg chg="add mod">
          <ac:chgData name="Sluka, Kathleen A" userId="d2531a30-2a1b-4f74-82b5-19c7da74afc9" providerId="ADAL" clId="{A4E60861-EE6F-4C74-AB12-4495BC451B6D}" dt="2026-03-31T17:22:55.815" v="1507" actId="20577"/>
          <ac:spMkLst>
            <pc:docMk/>
            <pc:sldMk cId="2423523988" sldId="376"/>
            <ac:spMk id="6" creationId="{5983A9EB-2FFB-BC73-9E03-289951FAFBC9}"/>
          </ac:spMkLst>
        </pc:spChg>
      </pc:sldChg>
      <pc:sldChg chg="modSp add mod">
        <pc:chgData name="Sluka, Kathleen A" userId="d2531a30-2a1b-4f74-82b5-19c7da74afc9" providerId="ADAL" clId="{A4E60861-EE6F-4C74-AB12-4495BC451B6D}" dt="2026-03-31T17:23:47.058" v="1568" actId="20577"/>
        <pc:sldMkLst>
          <pc:docMk/>
          <pc:sldMk cId="2975972752" sldId="377"/>
        </pc:sldMkLst>
        <pc:spChg chg="mod">
          <ac:chgData name="Sluka, Kathleen A" userId="d2531a30-2a1b-4f74-82b5-19c7da74afc9" providerId="ADAL" clId="{A4E60861-EE6F-4C74-AB12-4495BC451B6D}" dt="2026-03-31T17:23:47.058" v="1568" actId="20577"/>
          <ac:spMkLst>
            <pc:docMk/>
            <pc:sldMk cId="2975972752" sldId="377"/>
            <ac:spMk id="6" creationId="{2C44B052-66D6-3BA8-8243-1E29B89761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51611-1C38-4D0F-AD1D-3F117031BBD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7128-C17A-4C90-9C55-149CF83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6AA73-77F4-4470-9259-1C0E77A2C3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75B72-B17E-435A-832B-D7E443574A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7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A01D9-BECC-E70C-666E-A8B22F2C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1D594-D8D8-774F-24C9-509981736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9CD33-6E65-210C-B78F-D6FAE4A47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04411-6CD2-AE8B-8699-8D1C4FE09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75B72-B17E-435A-832B-D7E443574A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2007-F30C-177D-84F7-398791789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67F43-10A1-9C75-9577-611DA7918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139E-1E76-C3D2-6C8F-834D8C47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E882-C4B5-268C-32CE-A3C44D78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3EDA-50C0-EBDE-484D-5E332DF7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DDD5-5DE5-B337-7E6C-D3FB2DDF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FEAD7-01C5-9A8E-9DC2-AE432DF8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38932-86DC-4B7E-FA47-F1B25F4E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A4AF3-3AA4-E06C-0387-AB80953A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EFCB-DDE8-C851-F719-67671645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450649-4FD9-03DB-105B-44D855A09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AAB9D-8EA7-8FF4-05E4-A82365373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FCC7-BF19-7EDD-987D-20C17CF4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22A4F-DC21-84AC-1F8C-B79BAE96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AC717-9B7A-8A46-4206-0AC24347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536B-B3CF-C353-F941-C82CE255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3D9F-26BC-DA25-CBB2-5815C0A5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D745-3D40-11CF-0AC0-D9A26C8F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BFCFB-BFC0-8DD8-ACB8-97F5F701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C764-034E-1EA4-1057-78A51302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087E-DF42-870B-AF5A-148B6D3E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CE7AD-B5C0-C4AE-CE16-9069432CE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DFE26-59C4-2B7C-69C5-6BBB2CF3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6A9F-44DA-0341-ACB7-3EBE8AA2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0132-F3DB-E29F-67F5-C5DBE5EF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D351-6535-F8BA-944B-CA19E04D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86A6-3F67-C37C-B9F3-FB452E07A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204CA-9E25-21D2-5A7E-84140406E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BD405-C2D1-E4CD-0435-DBA3575B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6EEBA-1186-33D8-825B-57FDF8A5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276A1-026B-6448-A648-EEA1AFA6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2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DF62-D71F-82A1-1794-05E134EA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28730-0215-13E5-8BE0-31C1E0CA5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BB103-E436-0E99-0792-E5E02F773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24F0B-E2EB-9232-60A3-2EB3167E0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FDE48-0669-651E-B68C-B49ABED12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71D2F-760A-A2DB-C421-14E28CBC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34C1-C67B-CBC8-92B2-8A6CD4A0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35E47-BBFB-5F12-903D-9DA6852C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F879-5F43-B3AC-37CE-59F5B05F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682A0-F582-362D-A471-66D93B15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04ED6-7FEC-5648-38B1-47B89F8E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5E6F5-D1E8-1213-6A6C-F9C7A7F6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9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D77BC-09DF-2925-FADC-2365CC23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47596-E4DC-72A9-3CB2-0786346A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FFEA0-1B56-29E5-E1EE-727EA262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63F2-2538-3B16-9CD9-166E9F6B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7874F-0226-7C3A-0346-47E5162A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D3D34-E3BE-EEF0-2FB2-C4A81B22E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E5A0F-9018-BF91-541C-584C059C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B3072-DBDF-A250-B890-84EA4ABC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7077D-7CE5-C5E2-6700-1FEEF4BD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4B34-631A-0AF0-ED0F-6A6E3F6B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6F688-6A6B-E9D1-8947-8CFD4A309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3BE60-D242-BD0B-5583-0AF581722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84EAA-9280-289B-9635-D1720EBE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C88A8-81F7-3F4B-C0BE-1CF42F9F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720AC-6575-7C85-BDE8-42C57D20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76237-3D03-7568-89CE-39F742F4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E167D-8C4A-9910-5481-DB4347764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E0E11-AF0F-7869-3329-76DC6AE46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5A962-1FA1-4AD8-8777-3EC77620474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81CE5-433D-1E2E-6098-4973DFD0B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66E2E-A590-BC7F-82F4-17E722FB7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7A5727-59D5-4089-8A74-EC2A2AF47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e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19.emf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CE86-5DDA-995F-5A43-EE9B41193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Supplemental Figures and Legends</a:t>
            </a:r>
          </a:p>
        </p:txBody>
      </p:sp>
    </p:spTree>
    <p:extLst>
      <p:ext uri="{BB962C8B-B14F-4D97-AF65-F5344CB8AC3E}">
        <p14:creationId xmlns:p14="http://schemas.microsoft.com/office/powerpoint/2010/main" val="146134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7F1A5F-39E9-C626-C0B2-1035E6E4B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837130"/>
              </p:ext>
            </p:extLst>
          </p:nvPr>
        </p:nvGraphicFramePr>
        <p:xfrm>
          <a:off x="4419600" y="719138"/>
          <a:ext cx="33512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" r:id="rId2" imgW="5760011" imgH="9312979" progId="Prism10.Document">
                  <p:embed/>
                </p:oleObj>
              </mc:Choice>
              <mc:Fallback>
                <p:oleObj name="Prism" r:id="rId2" imgW="5760011" imgH="9312979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7F1A5F-39E9-C626-C0B2-1035E6E4B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9600" y="719138"/>
                        <a:ext cx="33512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D569CC-66D3-906E-4DEA-F9C2A83C73C0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5</a:t>
            </a:r>
          </a:p>
        </p:txBody>
      </p:sp>
    </p:spTree>
    <p:extLst>
      <p:ext uri="{BB962C8B-B14F-4D97-AF65-F5344CB8AC3E}">
        <p14:creationId xmlns:p14="http://schemas.microsoft.com/office/powerpoint/2010/main" val="99421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F71CF-261F-BCDB-88C5-8BF5A41A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D59E-45A3-2DED-524A-7BB0B4CD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5.  Muscle withdrawal threshold data separated by sex for the control, </a:t>
            </a:r>
            <a:r>
              <a:rPr lang="en-US" sz="1200" dirty="0" err="1"/>
              <a:t>stress+LPS</a:t>
            </a:r>
            <a:r>
              <a:rPr lang="en-US" sz="1200" dirty="0"/>
              <a:t>, </a:t>
            </a:r>
            <a:r>
              <a:rPr lang="en-US" sz="1200" dirty="0" err="1"/>
              <a:t>stress+saline</a:t>
            </a:r>
            <a:r>
              <a:rPr lang="en-US" sz="1200" dirty="0"/>
              <a:t>, and </a:t>
            </a:r>
            <a:r>
              <a:rPr lang="en-US" sz="1200" dirty="0" err="1"/>
              <a:t>stress+saline+rest</a:t>
            </a:r>
            <a:r>
              <a:rPr lang="en-US" sz="1200" dirty="0"/>
              <a:t> groups. Both male and female mice showed a decrease in withdrawal threshold in the group that received </a:t>
            </a:r>
            <a:r>
              <a:rPr lang="en-US" sz="1200" dirty="0" err="1"/>
              <a:t>stress+saline+rest</a:t>
            </a:r>
            <a:r>
              <a:rPr lang="en-US" sz="1200" dirty="0"/>
              <a:t>. The male mice also showed a decrease in withdrawal threshold after receiving </a:t>
            </a:r>
            <a:r>
              <a:rPr lang="en-US" sz="1200" dirty="0" err="1"/>
              <a:t>stress+saline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20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C4BB-27C9-8088-E8A1-1ECFE3E0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599D2E9-E5A1-B604-779C-D625AEA01EA6}"/>
              </a:ext>
            </a:extLst>
          </p:cNvPr>
          <p:cNvGrpSpPr/>
          <p:nvPr/>
        </p:nvGrpSpPr>
        <p:grpSpPr>
          <a:xfrm>
            <a:off x="2776551" y="459968"/>
            <a:ext cx="6280751" cy="6136066"/>
            <a:chOff x="1232887" y="149713"/>
            <a:chExt cx="6280751" cy="6136066"/>
          </a:xfrm>
        </p:grpSpPr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5994E016-C47C-E425-E6D0-1A64475D04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8813" y="1755775"/>
            <a:ext cx="1506537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3" imgW="2886128" imgH="2289859" progId="Prism10.Document">
                    <p:embed/>
                  </p:oleObj>
                </mc:Choice>
                <mc:Fallback>
                  <p:oleObj name="Prism 10" r:id="rId3" imgW="2886128" imgH="2289859" progId="Prism10.Document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5994E016-C47C-E425-E6D0-1A64475D04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68813" y="1755775"/>
                          <a:ext cx="1506537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655D96D-4B4A-EF74-44D0-B1B34D2863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2113" y="1752600"/>
            <a:ext cx="1508125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5" imgW="2886128" imgH="2289859" progId="Prism10.Document">
                    <p:embed/>
                  </p:oleObj>
                </mc:Choice>
                <mc:Fallback>
                  <p:oleObj name="Prism 10" r:id="rId5" imgW="2886128" imgH="2289859" progId="Prism10.Document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A655D96D-4B4A-EF74-44D0-B1B34D28635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32113" y="1752600"/>
                          <a:ext cx="1508125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F87CE4-AAB7-F29E-7C34-8E8DEB4E939F}"/>
                </a:ext>
              </a:extLst>
            </p:cNvPr>
            <p:cNvSpPr txBox="1"/>
            <p:nvPr/>
          </p:nvSpPr>
          <p:spPr>
            <a:xfrm>
              <a:off x="1856248" y="4831625"/>
              <a:ext cx="6174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CD49b+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769162-32A7-CE96-E6A5-372D26CCD5DD}"/>
                </a:ext>
              </a:extLst>
            </p:cNvPr>
            <p:cNvSpPr txBox="1"/>
            <p:nvPr/>
          </p:nvSpPr>
          <p:spPr>
            <a:xfrm>
              <a:off x="3179039" y="4822814"/>
              <a:ext cx="9509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CD11b+CD27-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8932A1-42B1-84E0-3C8B-4E37A5CE896E}"/>
                </a:ext>
              </a:extLst>
            </p:cNvPr>
            <p:cNvSpPr txBox="1"/>
            <p:nvPr/>
          </p:nvSpPr>
          <p:spPr>
            <a:xfrm>
              <a:off x="4711811" y="4821628"/>
              <a:ext cx="9797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CD11b+CD27+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E89404-402E-6C1E-382D-FD3A43A917AA}"/>
                </a:ext>
              </a:extLst>
            </p:cNvPr>
            <p:cNvSpPr txBox="1"/>
            <p:nvPr/>
          </p:nvSpPr>
          <p:spPr>
            <a:xfrm>
              <a:off x="6255995" y="4821626"/>
              <a:ext cx="9220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CD11b-CD27-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79DBDC-F259-5BC5-28B1-02EF2487E133}"/>
                </a:ext>
              </a:extLst>
            </p:cNvPr>
            <p:cNvSpPr txBox="1"/>
            <p:nvPr/>
          </p:nvSpPr>
          <p:spPr>
            <a:xfrm>
              <a:off x="3417842" y="3306292"/>
              <a:ext cx="6110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CD11c+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58DB1999-C9E9-11A1-4E6D-4AA89A2B4C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5288" y="3340100"/>
            <a:ext cx="1508125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7" imgW="2886128" imgH="2289859" progId="Prism10.Document">
                    <p:embed/>
                  </p:oleObj>
                </mc:Choice>
                <mc:Fallback>
                  <p:oleObj name="Prism 10" r:id="rId7" imgW="2886128" imgH="2289859" progId="Prism10.Document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58DB1999-C9E9-11A1-4E6D-4AA89A2B4C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35288" y="3340100"/>
                          <a:ext cx="1508125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D0663A43-95A4-3E14-1443-C9226E392F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5413" y="4854575"/>
            <a:ext cx="1508125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9" imgW="2886128" imgH="2289859" progId="Prism10.Document">
                    <p:embed/>
                  </p:oleObj>
                </mc:Choice>
                <mc:Fallback>
                  <p:oleObj name="Prism 10" r:id="rId9" imgW="2886128" imgH="2289859" progId="Prism10.Document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D0663A43-95A4-3E14-1443-C9226E392F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95413" y="4854575"/>
                          <a:ext cx="1508125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5BB05E5F-7B0E-A695-D066-3A18A30F59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2113" y="4854575"/>
            <a:ext cx="1508125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11" imgW="2886128" imgH="2289859" progId="Prism10.Document">
                    <p:embed/>
                  </p:oleObj>
                </mc:Choice>
                <mc:Fallback>
                  <p:oleObj name="Prism 10" r:id="rId11" imgW="2886128" imgH="2289859" progId="Prism10.Document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5BB05E5F-7B0E-A695-D066-3A18A30F59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32113" y="4854575"/>
                          <a:ext cx="1508125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FA85B3A7-F443-44E1-F266-B1DDB9F4FC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8813" y="4854575"/>
            <a:ext cx="1506537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13" imgW="2886128" imgH="2289859" progId="Prism10.Document">
                    <p:embed/>
                  </p:oleObj>
                </mc:Choice>
                <mc:Fallback>
                  <p:oleObj name="Prism 10" r:id="rId13" imgW="2886128" imgH="2289859" progId="Prism10.Document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FA85B3A7-F443-44E1-F266-B1DDB9F4FC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68813" y="4854575"/>
                          <a:ext cx="1506537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570C7837-7667-CFDA-89DF-8EF85A8EAC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5513" y="4854575"/>
            <a:ext cx="1508125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15" imgW="2886128" imgH="2289859" progId="Prism10.Document">
                    <p:embed/>
                  </p:oleObj>
                </mc:Choice>
                <mc:Fallback>
                  <p:oleObj name="Prism 10" r:id="rId15" imgW="2886128" imgH="2289859" progId="Prism10.Document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570C7837-7667-CFDA-89DF-8EF85A8EAC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005513" y="4854575"/>
                          <a:ext cx="1508125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2AD20EDE-6670-8341-145D-67C901BC24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8813" y="3340100"/>
            <a:ext cx="1506537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17" imgW="2886128" imgH="2289859" progId="Prism10.Document">
                    <p:embed/>
                  </p:oleObj>
                </mc:Choice>
                <mc:Fallback>
                  <p:oleObj name="Prism 10" r:id="rId17" imgW="2886128" imgH="2289859" progId="Prism10.Document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2AD20EDE-6670-8341-145D-67C901BC24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468813" y="3340100"/>
                          <a:ext cx="1506537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4B2A57-44BB-5AEC-78BA-02E427BD0520}"/>
                </a:ext>
              </a:extLst>
            </p:cNvPr>
            <p:cNvSpPr txBox="1"/>
            <p:nvPr/>
          </p:nvSpPr>
          <p:spPr>
            <a:xfrm>
              <a:off x="4976887" y="3331230"/>
              <a:ext cx="546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CD19+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C6FCFE-D400-6AAA-E4CE-BA2D45837886}"/>
                </a:ext>
              </a:extLst>
            </p:cNvPr>
            <p:cNvSpPr txBox="1"/>
            <p:nvPr/>
          </p:nvSpPr>
          <p:spPr>
            <a:xfrm>
              <a:off x="2731991" y="161165"/>
              <a:ext cx="4828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CD3+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2875B9-3099-F695-6D3D-53BFB1693350}"/>
                </a:ext>
              </a:extLst>
            </p:cNvPr>
            <p:cNvSpPr txBox="1"/>
            <p:nvPr/>
          </p:nvSpPr>
          <p:spPr>
            <a:xfrm>
              <a:off x="4192629" y="149713"/>
              <a:ext cx="6110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CD183+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8F776A-C74E-10D2-13DE-003AB2DD07B9}"/>
                </a:ext>
              </a:extLst>
            </p:cNvPr>
            <p:cNvSpPr txBox="1"/>
            <p:nvPr/>
          </p:nvSpPr>
          <p:spPr>
            <a:xfrm>
              <a:off x="5729390" y="149713"/>
              <a:ext cx="6110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CD184+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2F9FF8-D2ED-3B6B-6A4B-9D0A71FCB70E}"/>
                </a:ext>
              </a:extLst>
            </p:cNvPr>
            <p:cNvSpPr txBox="1"/>
            <p:nvPr/>
          </p:nvSpPr>
          <p:spPr>
            <a:xfrm>
              <a:off x="1864659" y="1696859"/>
              <a:ext cx="6174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CD11b+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B1016F-CDCC-FF9B-FB9B-F95A0A170A32}"/>
                </a:ext>
              </a:extLst>
            </p:cNvPr>
            <p:cNvSpPr txBox="1"/>
            <p:nvPr/>
          </p:nvSpPr>
          <p:spPr>
            <a:xfrm>
              <a:off x="3320123" y="1717244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Ly6C-Low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F18D50-B824-696D-1CDA-13711EE30250}"/>
                </a:ext>
              </a:extLst>
            </p:cNvPr>
            <p:cNvSpPr txBox="1"/>
            <p:nvPr/>
          </p:nvSpPr>
          <p:spPr>
            <a:xfrm>
              <a:off x="4848846" y="17244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Ly6C-Mid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43F197-178A-7288-8457-F825B47EA700}"/>
                </a:ext>
              </a:extLst>
            </p:cNvPr>
            <p:cNvSpPr txBox="1"/>
            <p:nvPr/>
          </p:nvSpPr>
          <p:spPr>
            <a:xfrm>
              <a:off x="6374659" y="1717187"/>
              <a:ext cx="7296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Ly6C-High</a:t>
              </a: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4740BA9D-D360-BFC3-86D3-8D6DF17E9A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25675" y="263525"/>
            <a:ext cx="1506538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19" imgW="2886128" imgH="2289859" progId="Prism10.Document">
                    <p:embed/>
                  </p:oleObj>
                </mc:Choice>
                <mc:Fallback>
                  <p:oleObj name="Prism 10" r:id="rId19" imgW="2886128" imgH="2289859" progId="Prism10.Document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4740BA9D-D360-BFC3-86D3-8D6DF17E9A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225675" y="263525"/>
                          <a:ext cx="1506538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6E07DBA6-0709-50D9-0BCE-9CCB26082C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913" y="263525"/>
            <a:ext cx="1508125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1" imgW="2886128" imgH="2289859" progId="Prism10.Document">
                    <p:embed/>
                  </p:oleObj>
                </mc:Choice>
                <mc:Fallback>
                  <p:oleObj name="Prism 10" r:id="rId21" imgW="2886128" imgH="2289859" progId="Prism10.Document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6E07DBA6-0709-50D9-0BCE-9CCB26082C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744913" y="263525"/>
                          <a:ext cx="1508125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B6796DB3-B1E7-9719-865D-E1BC71C3D2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0025" y="263525"/>
            <a:ext cx="1506538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3" imgW="2886128" imgH="2289859" progId="Prism10.Document">
                    <p:embed/>
                  </p:oleObj>
                </mc:Choice>
                <mc:Fallback>
                  <p:oleObj name="Prism 10" r:id="rId23" imgW="2886128" imgH="2289859" progId="Prism10.Document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B6796DB3-B1E7-9719-865D-E1BC71C3D2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280025" y="263525"/>
                          <a:ext cx="1506538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82FCF1D3-2B8B-820F-6879-6DAADBF903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5413" y="1752600"/>
            <a:ext cx="1508125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5" imgW="2886128" imgH="2289859" progId="Prism10.Document">
                    <p:embed/>
                  </p:oleObj>
                </mc:Choice>
                <mc:Fallback>
                  <p:oleObj name="Prism 10" r:id="rId25" imgW="2886128" imgH="2289859" progId="Prism10.Document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82FCF1D3-2B8B-820F-6879-6DAADBF9035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395413" y="1752600"/>
                          <a:ext cx="1508125" cy="1195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59ECFC71-8D6F-7C69-D903-9EB36CED0B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5513" y="1741488"/>
            <a:ext cx="1508125" cy="1195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7" imgW="2886128" imgH="2289859" progId="Prism10.Document">
                    <p:embed/>
                  </p:oleObj>
                </mc:Choice>
                <mc:Fallback>
                  <p:oleObj name="Prism 10" r:id="rId27" imgW="2886128" imgH="2289859" progId="Prism10.Document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59ECFC71-8D6F-7C69-D903-9EB36CED0B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005513" y="1741488"/>
                          <a:ext cx="1508125" cy="1195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E262C69-08E9-A70C-C91D-0F684B3E24E9}"/>
                </a:ext>
              </a:extLst>
            </p:cNvPr>
            <p:cNvSpPr txBox="1"/>
            <p:nvPr/>
          </p:nvSpPr>
          <p:spPr>
            <a:xfrm rot="16200000">
              <a:off x="981460" y="5337399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CD3- 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54EB984-B0E3-3012-C88C-8C2C8792E60C}"/>
                </a:ext>
              </a:extLst>
            </p:cNvPr>
            <p:cNvSpPr txBox="1"/>
            <p:nvPr/>
          </p:nvSpPr>
          <p:spPr>
            <a:xfrm rot="16200000">
              <a:off x="2544174" y="3807297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CD3-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4CE778C-809E-4EB6-1566-033C83F5B46F}"/>
                </a:ext>
              </a:extLst>
            </p:cNvPr>
            <p:cNvSpPr txBox="1"/>
            <p:nvPr/>
          </p:nvSpPr>
          <p:spPr>
            <a:xfrm rot="16200000">
              <a:off x="989871" y="2225332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CD3-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8A017232-E368-DF6A-299E-4F6564DEA51A}"/>
                </a:ext>
              </a:extLst>
            </p:cNvPr>
            <p:cNvSpPr txBox="1"/>
            <p:nvPr/>
          </p:nvSpPr>
          <p:spPr>
            <a:xfrm rot="16200000">
              <a:off x="1764494" y="733263"/>
              <a:ext cx="8098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CD45+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E6A917-A27B-723B-6B9E-3AE085C270E9}"/>
                </a:ext>
              </a:extLst>
            </p:cNvPr>
            <p:cNvSpPr txBox="1"/>
            <p:nvPr/>
          </p:nvSpPr>
          <p:spPr>
            <a:xfrm rot="16200000">
              <a:off x="3338027" y="734839"/>
              <a:ext cx="7457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CD4+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61372-4E9A-70D4-9363-6F7AB344180A}"/>
                </a:ext>
              </a:extLst>
            </p:cNvPr>
            <p:cNvSpPr txBox="1"/>
            <p:nvPr/>
          </p:nvSpPr>
          <p:spPr>
            <a:xfrm rot="16200000">
              <a:off x="4879501" y="734831"/>
              <a:ext cx="7457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CD4+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12013FB-2D21-1475-6B35-60C595F06916}"/>
                </a:ext>
              </a:extLst>
            </p:cNvPr>
            <p:cNvSpPr txBox="1"/>
            <p:nvPr/>
          </p:nvSpPr>
          <p:spPr>
            <a:xfrm rot="16200000">
              <a:off x="2469614" y="2243112"/>
              <a:ext cx="873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CD11b+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70E2E15-EBD8-9136-D8F2-3C054ADA15E1}"/>
                </a:ext>
              </a:extLst>
            </p:cNvPr>
            <p:cNvSpPr txBox="1"/>
            <p:nvPr/>
          </p:nvSpPr>
          <p:spPr>
            <a:xfrm rot="16200000">
              <a:off x="4003774" y="2238032"/>
              <a:ext cx="873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CD11b+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705B1C6-C1C6-A06F-335D-EEC92B2906E0}"/>
                </a:ext>
              </a:extLst>
            </p:cNvPr>
            <p:cNvSpPr txBox="1"/>
            <p:nvPr/>
          </p:nvSpPr>
          <p:spPr>
            <a:xfrm rot="16200000">
              <a:off x="5553174" y="2232952"/>
              <a:ext cx="873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CD11b+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3869B62-5B33-722D-1864-9AE5D83044AD}"/>
                </a:ext>
              </a:extLst>
            </p:cNvPr>
            <p:cNvSpPr txBox="1"/>
            <p:nvPr/>
          </p:nvSpPr>
          <p:spPr>
            <a:xfrm rot="16200000">
              <a:off x="4088494" y="3807297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CD3-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6B85372-C07E-C652-A9DA-E2B40DECD879}"/>
                </a:ext>
              </a:extLst>
            </p:cNvPr>
            <p:cNvSpPr txBox="1"/>
            <p:nvPr/>
          </p:nvSpPr>
          <p:spPr>
            <a:xfrm rot="16200000">
              <a:off x="2443423" y="5337399"/>
              <a:ext cx="9060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CD49b+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21D9584-E111-D435-C9D2-5A831787DADF}"/>
                </a:ext>
              </a:extLst>
            </p:cNvPr>
            <p:cNvSpPr txBox="1"/>
            <p:nvPr/>
          </p:nvSpPr>
          <p:spPr>
            <a:xfrm rot="16200000">
              <a:off x="3995363" y="5337399"/>
              <a:ext cx="9060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CD49b+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D48D7DE-8D5B-1EBB-F3D2-0531D28B4BDE}"/>
                </a:ext>
              </a:extLst>
            </p:cNvPr>
            <p:cNvSpPr txBox="1"/>
            <p:nvPr/>
          </p:nvSpPr>
          <p:spPr>
            <a:xfrm rot="16200000">
              <a:off x="5540473" y="5336129"/>
              <a:ext cx="873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of CD49b+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E23137-0E0E-F226-636D-C9177143ED38}"/>
                </a:ext>
              </a:extLst>
            </p:cNvPr>
            <p:cNvSpPr txBox="1"/>
            <p:nvPr/>
          </p:nvSpPr>
          <p:spPr>
            <a:xfrm>
              <a:off x="6445385" y="2840266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9ECB01-2BC8-4603-E421-A0EB1820A12E}"/>
                </a:ext>
              </a:extLst>
            </p:cNvPr>
            <p:cNvSpPr txBox="1"/>
            <p:nvPr/>
          </p:nvSpPr>
          <p:spPr>
            <a:xfrm>
              <a:off x="6693140" y="2841467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66CBFB-4BA7-B3A6-200D-66F6085CA88B}"/>
                </a:ext>
              </a:extLst>
            </p:cNvPr>
            <p:cNvSpPr txBox="1"/>
            <p:nvPr/>
          </p:nvSpPr>
          <p:spPr>
            <a:xfrm>
              <a:off x="6947025" y="2842489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4B62E8-880B-0211-17B7-54AC6BFCF923}"/>
                </a:ext>
              </a:extLst>
            </p:cNvPr>
            <p:cNvSpPr txBox="1"/>
            <p:nvPr/>
          </p:nvSpPr>
          <p:spPr>
            <a:xfrm>
              <a:off x="6177334" y="2836865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BF2F4A-C5DF-F530-08E6-1249CBDE6D5D}"/>
                </a:ext>
              </a:extLst>
            </p:cNvPr>
            <p:cNvSpPr txBox="1"/>
            <p:nvPr/>
          </p:nvSpPr>
          <p:spPr>
            <a:xfrm>
              <a:off x="4916589" y="2840236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D2C65D-96AF-99AF-F1AD-88C3DAC495A9}"/>
                </a:ext>
              </a:extLst>
            </p:cNvPr>
            <p:cNvSpPr txBox="1"/>
            <p:nvPr/>
          </p:nvSpPr>
          <p:spPr>
            <a:xfrm>
              <a:off x="5164344" y="2841437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2162F1-BCFD-29E4-B2B5-242A447118C6}"/>
                </a:ext>
              </a:extLst>
            </p:cNvPr>
            <p:cNvSpPr txBox="1"/>
            <p:nvPr/>
          </p:nvSpPr>
          <p:spPr>
            <a:xfrm>
              <a:off x="5418229" y="2842459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969165-A955-2CB8-F887-261D7B59B0E0}"/>
                </a:ext>
              </a:extLst>
            </p:cNvPr>
            <p:cNvSpPr txBox="1"/>
            <p:nvPr/>
          </p:nvSpPr>
          <p:spPr>
            <a:xfrm>
              <a:off x="4648538" y="2836835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46F0E4-556F-4301-96F1-4B5FAD742CED}"/>
                </a:ext>
              </a:extLst>
            </p:cNvPr>
            <p:cNvSpPr txBox="1"/>
            <p:nvPr/>
          </p:nvSpPr>
          <p:spPr>
            <a:xfrm>
              <a:off x="3358589" y="2856258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4CFD04-A769-6DCF-2D91-B1CB0FC4E654}"/>
                </a:ext>
              </a:extLst>
            </p:cNvPr>
            <p:cNvSpPr txBox="1"/>
            <p:nvPr/>
          </p:nvSpPr>
          <p:spPr>
            <a:xfrm>
              <a:off x="3606344" y="2857459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9E9B33-2F0C-5242-EBA5-59E5C548E377}"/>
                </a:ext>
              </a:extLst>
            </p:cNvPr>
            <p:cNvSpPr txBox="1"/>
            <p:nvPr/>
          </p:nvSpPr>
          <p:spPr>
            <a:xfrm>
              <a:off x="3860229" y="2858481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637307-459C-79C9-2919-AF621E4B2104}"/>
                </a:ext>
              </a:extLst>
            </p:cNvPr>
            <p:cNvSpPr txBox="1"/>
            <p:nvPr/>
          </p:nvSpPr>
          <p:spPr>
            <a:xfrm>
              <a:off x="3090538" y="2852857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6F0ABA6-8191-9CCA-7E8C-8A65A7E26888}"/>
                </a:ext>
              </a:extLst>
            </p:cNvPr>
            <p:cNvSpPr txBox="1"/>
            <p:nvPr/>
          </p:nvSpPr>
          <p:spPr>
            <a:xfrm>
              <a:off x="1826373" y="2882950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1C3E9C2-4CCB-59FE-36DE-96AA23BA1B80}"/>
                </a:ext>
              </a:extLst>
            </p:cNvPr>
            <p:cNvSpPr txBox="1"/>
            <p:nvPr/>
          </p:nvSpPr>
          <p:spPr>
            <a:xfrm>
              <a:off x="2074128" y="2884151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D7742D2-5C48-DC81-4C30-68F949905BDA}"/>
                </a:ext>
              </a:extLst>
            </p:cNvPr>
            <p:cNvSpPr txBox="1"/>
            <p:nvPr/>
          </p:nvSpPr>
          <p:spPr>
            <a:xfrm>
              <a:off x="2328013" y="2885173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1892B5D-348B-703A-9C3D-2A6AB893D1BF}"/>
                </a:ext>
              </a:extLst>
            </p:cNvPr>
            <p:cNvSpPr txBox="1"/>
            <p:nvPr/>
          </p:nvSpPr>
          <p:spPr>
            <a:xfrm>
              <a:off x="1558322" y="2879549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641B5E0-F58B-8F4F-A0DA-9720C8AF7143}"/>
                </a:ext>
              </a:extLst>
            </p:cNvPr>
            <p:cNvSpPr txBox="1"/>
            <p:nvPr/>
          </p:nvSpPr>
          <p:spPr>
            <a:xfrm>
              <a:off x="5718746" y="136238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BED83891-8B63-7ED7-C408-D99232508729}"/>
                </a:ext>
              </a:extLst>
            </p:cNvPr>
            <p:cNvSpPr txBox="1"/>
            <p:nvPr/>
          </p:nvSpPr>
          <p:spPr>
            <a:xfrm>
              <a:off x="5966501" y="1363588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B08693F-C7FE-4637-6E4D-C4281BF800D0}"/>
                </a:ext>
              </a:extLst>
            </p:cNvPr>
            <p:cNvSpPr txBox="1"/>
            <p:nvPr/>
          </p:nvSpPr>
          <p:spPr>
            <a:xfrm>
              <a:off x="6220386" y="1364610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4EF225B-16B2-7CC0-F878-677F587A81DA}"/>
                </a:ext>
              </a:extLst>
            </p:cNvPr>
            <p:cNvSpPr txBox="1"/>
            <p:nvPr/>
          </p:nvSpPr>
          <p:spPr>
            <a:xfrm>
              <a:off x="5450695" y="1358986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FC797BC-757E-527A-1C04-B47639D8557A}"/>
                </a:ext>
              </a:extLst>
            </p:cNvPr>
            <p:cNvSpPr txBox="1"/>
            <p:nvPr/>
          </p:nvSpPr>
          <p:spPr>
            <a:xfrm>
              <a:off x="4174310" y="1363183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D939158-6A22-C0AD-116D-EB6676F8BBC0}"/>
                </a:ext>
              </a:extLst>
            </p:cNvPr>
            <p:cNvSpPr txBox="1"/>
            <p:nvPr/>
          </p:nvSpPr>
          <p:spPr>
            <a:xfrm>
              <a:off x="4422065" y="1364384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667DB8FC-238C-3549-57A4-7DF8F4FAEB78}"/>
                </a:ext>
              </a:extLst>
            </p:cNvPr>
            <p:cNvSpPr txBox="1"/>
            <p:nvPr/>
          </p:nvSpPr>
          <p:spPr>
            <a:xfrm>
              <a:off x="4675950" y="1365406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1973BFAE-C4B2-2051-8E3A-091629248D4A}"/>
                </a:ext>
              </a:extLst>
            </p:cNvPr>
            <p:cNvSpPr txBox="1"/>
            <p:nvPr/>
          </p:nvSpPr>
          <p:spPr>
            <a:xfrm>
              <a:off x="3906259" y="1359782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40FDE54-F8CB-47EB-837D-D3042A7F27E3}"/>
                </a:ext>
              </a:extLst>
            </p:cNvPr>
            <p:cNvSpPr txBox="1"/>
            <p:nvPr/>
          </p:nvSpPr>
          <p:spPr>
            <a:xfrm>
              <a:off x="2653157" y="1363375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A974737-1914-AA76-1326-95B51B7B4D67}"/>
                </a:ext>
              </a:extLst>
            </p:cNvPr>
            <p:cNvSpPr txBox="1"/>
            <p:nvPr/>
          </p:nvSpPr>
          <p:spPr>
            <a:xfrm>
              <a:off x="2900912" y="1364576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40DACBE-ED66-E0D9-B3DD-A36D98F8B54A}"/>
                </a:ext>
              </a:extLst>
            </p:cNvPr>
            <p:cNvSpPr txBox="1"/>
            <p:nvPr/>
          </p:nvSpPr>
          <p:spPr>
            <a:xfrm>
              <a:off x="3154797" y="1365598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D32C0C24-7C7E-72ED-8B9B-8C94791784D1}"/>
                </a:ext>
              </a:extLst>
            </p:cNvPr>
            <p:cNvSpPr txBox="1"/>
            <p:nvPr/>
          </p:nvSpPr>
          <p:spPr>
            <a:xfrm>
              <a:off x="2385106" y="1359974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D7421210-4C46-D84F-C0E1-7563CE8CDB9E}"/>
                </a:ext>
              </a:extLst>
            </p:cNvPr>
            <p:cNvSpPr txBox="1"/>
            <p:nvPr/>
          </p:nvSpPr>
          <p:spPr>
            <a:xfrm>
              <a:off x="4920287" y="4448325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CD99D21-0F35-9059-53CC-7B9CBD5CA47D}"/>
                </a:ext>
              </a:extLst>
            </p:cNvPr>
            <p:cNvSpPr txBox="1"/>
            <p:nvPr/>
          </p:nvSpPr>
          <p:spPr>
            <a:xfrm>
              <a:off x="5168042" y="4449526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BD6DEDEB-DB2E-4A9D-FFDD-7F20E3759DF6}"/>
                </a:ext>
              </a:extLst>
            </p:cNvPr>
            <p:cNvSpPr txBox="1"/>
            <p:nvPr/>
          </p:nvSpPr>
          <p:spPr>
            <a:xfrm>
              <a:off x="5421927" y="4450548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87EF5CDD-A614-893F-336C-731395CCDEEC}"/>
                </a:ext>
              </a:extLst>
            </p:cNvPr>
            <p:cNvSpPr txBox="1"/>
            <p:nvPr/>
          </p:nvSpPr>
          <p:spPr>
            <a:xfrm>
              <a:off x="4652236" y="4444924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225B63E-46D7-30CD-E22C-9AECC3B01EFF}"/>
                </a:ext>
              </a:extLst>
            </p:cNvPr>
            <p:cNvSpPr txBox="1"/>
            <p:nvPr/>
          </p:nvSpPr>
          <p:spPr>
            <a:xfrm>
              <a:off x="3378813" y="4451293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03B49E69-7BA2-53AB-7A10-9D00667119F6}"/>
                </a:ext>
              </a:extLst>
            </p:cNvPr>
            <p:cNvSpPr txBox="1"/>
            <p:nvPr/>
          </p:nvSpPr>
          <p:spPr>
            <a:xfrm>
              <a:off x="3626568" y="4452494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0086604-1218-410D-25B2-C57A3E152CDC}"/>
                </a:ext>
              </a:extLst>
            </p:cNvPr>
            <p:cNvSpPr txBox="1"/>
            <p:nvPr/>
          </p:nvSpPr>
          <p:spPr>
            <a:xfrm>
              <a:off x="3880453" y="4453516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78972C-F712-F8A7-C54C-DA2CA547FC91}"/>
                </a:ext>
              </a:extLst>
            </p:cNvPr>
            <p:cNvSpPr txBox="1"/>
            <p:nvPr/>
          </p:nvSpPr>
          <p:spPr>
            <a:xfrm>
              <a:off x="3110762" y="4447892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BD3B8072-5C9A-119D-6B09-5D2BEBB96312}"/>
                </a:ext>
              </a:extLst>
            </p:cNvPr>
            <p:cNvSpPr txBox="1"/>
            <p:nvPr/>
          </p:nvSpPr>
          <p:spPr>
            <a:xfrm>
              <a:off x="6433602" y="5958600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E16BF28-1BEE-3497-D59C-2A7DD134BC00}"/>
                </a:ext>
              </a:extLst>
            </p:cNvPr>
            <p:cNvSpPr txBox="1"/>
            <p:nvPr/>
          </p:nvSpPr>
          <p:spPr>
            <a:xfrm>
              <a:off x="6681357" y="5959801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560C4AFB-D0EF-841F-68EC-270FAD54B013}"/>
                </a:ext>
              </a:extLst>
            </p:cNvPr>
            <p:cNvSpPr txBox="1"/>
            <p:nvPr/>
          </p:nvSpPr>
          <p:spPr>
            <a:xfrm>
              <a:off x="6935242" y="5960823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DF966B3-EC61-C447-24E2-7F9AF5A19731}"/>
                </a:ext>
              </a:extLst>
            </p:cNvPr>
            <p:cNvSpPr txBox="1"/>
            <p:nvPr/>
          </p:nvSpPr>
          <p:spPr>
            <a:xfrm>
              <a:off x="6165551" y="5955199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567049E-6E5B-39E3-B030-18ECC833A8FF}"/>
                </a:ext>
              </a:extLst>
            </p:cNvPr>
            <p:cNvSpPr txBox="1"/>
            <p:nvPr/>
          </p:nvSpPr>
          <p:spPr>
            <a:xfrm>
              <a:off x="4892515" y="5959799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1A6D44B5-E4AE-81FD-CDB6-33CEDC75BC49}"/>
                </a:ext>
              </a:extLst>
            </p:cNvPr>
            <p:cNvSpPr txBox="1"/>
            <p:nvPr/>
          </p:nvSpPr>
          <p:spPr>
            <a:xfrm>
              <a:off x="5140270" y="5961000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C38112C-118F-A107-F83A-2B6E3D6084D8}"/>
                </a:ext>
              </a:extLst>
            </p:cNvPr>
            <p:cNvSpPr txBox="1"/>
            <p:nvPr/>
          </p:nvSpPr>
          <p:spPr>
            <a:xfrm>
              <a:off x="5394155" y="5962022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CDB15F2-1146-3393-855A-06807D6810BE}"/>
                </a:ext>
              </a:extLst>
            </p:cNvPr>
            <p:cNvSpPr txBox="1"/>
            <p:nvPr/>
          </p:nvSpPr>
          <p:spPr>
            <a:xfrm>
              <a:off x="4624464" y="5956398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4D7A8B5-E1CF-932D-7C32-BB70E8771B5D}"/>
                </a:ext>
              </a:extLst>
            </p:cNvPr>
            <p:cNvSpPr txBox="1"/>
            <p:nvPr/>
          </p:nvSpPr>
          <p:spPr>
            <a:xfrm>
              <a:off x="3358589" y="5957399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8CA7E6F6-4405-DFA5-8F67-9B9560A971D3}"/>
                </a:ext>
              </a:extLst>
            </p:cNvPr>
            <p:cNvSpPr txBox="1"/>
            <p:nvPr/>
          </p:nvSpPr>
          <p:spPr>
            <a:xfrm>
              <a:off x="3606344" y="5958600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6CA89675-E69D-5367-3C6A-E7E0E41EE7B8}"/>
                </a:ext>
              </a:extLst>
            </p:cNvPr>
            <p:cNvSpPr txBox="1"/>
            <p:nvPr/>
          </p:nvSpPr>
          <p:spPr>
            <a:xfrm>
              <a:off x="3860229" y="5959622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AA575E66-A8FE-435D-A901-06E8E639F015}"/>
                </a:ext>
              </a:extLst>
            </p:cNvPr>
            <p:cNvSpPr txBox="1"/>
            <p:nvPr/>
          </p:nvSpPr>
          <p:spPr>
            <a:xfrm>
              <a:off x="3090538" y="5953998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7E9A309C-0E75-5234-7DEC-2DA36964774A}"/>
                </a:ext>
              </a:extLst>
            </p:cNvPr>
            <p:cNvSpPr txBox="1"/>
            <p:nvPr/>
          </p:nvSpPr>
          <p:spPr>
            <a:xfrm>
              <a:off x="1812444" y="5960391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+LPS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95644482-8E8E-FA6C-3CA7-91D74C18EBBA}"/>
                </a:ext>
              </a:extLst>
            </p:cNvPr>
            <p:cNvSpPr txBox="1"/>
            <p:nvPr/>
          </p:nvSpPr>
          <p:spPr>
            <a:xfrm>
              <a:off x="2060199" y="5961592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742DF99C-D78B-6D7F-1D3D-18B914FB22AC}"/>
                </a:ext>
              </a:extLst>
            </p:cNvPr>
            <p:cNvSpPr txBox="1"/>
            <p:nvPr/>
          </p:nvSpPr>
          <p:spPr>
            <a:xfrm>
              <a:off x="2314084" y="5962614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+Saline</a:t>
              </a:r>
            </a:p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+Rest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A5CE296-604A-BF48-6D28-B011F1159D49}"/>
                </a:ext>
              </a:extLst>
            </p:cNvPr>
            <p:cNvSpPr txBox="1"/>
            <p:nvPr/>
          </p:nvSpPr>
          <p:spPr>
            <a:xfrm>
              <a:off x="1544393" y="5956990"/>
              <a:ext cx="38985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AACB6636-D140-AA4F-AD7E-FB7903496DE2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6</a:t>
            </a:r>
          </a:p>
        </p:txBody>
      </p:sp>
    </p:spTree>
    <p:extLst>
      <p:ext uri="{BB962C8B-B14F-4D97-AF65-F5344CB8AC3E}">
        <p14:creationId xmlns:p14="http://schemas.microsoft.com/office/powerpoint/2010/main" val="64460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219B3-F5EC-3C98-7FD2-D265A442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5E26-2469-C0C0-8029-91A2AB75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6.  Additional results from flow cytometry data for the control, </a:t>
            </a:r>
            <a:r>
              <a:rPr lang="en-US" sz="1200" dirty="0" err="1"/>
              <a:t>stress+LPS</a:t>
            </a:r>
            <a:r>
              <a:rPr lang="en-US" sz="1200" dirty="0"/>
              <a:t>, </a:t>
            </a:r>
            <a:r>
              <a:rPr lang="en-US" sz="1200" dirty="0" err="1"/>
              <a:t>stress+saline</a:t>
            </a:r>
            <a:r>
              <a:rPr lang="en-US" sz="1200" dirty="0"/>
              <a:t>, and </a:t>
            </a:r>
            <a:r>
              <a:rPr lang="en-US" sz="1200" dirty="0" err="1"/>
              <a:t>stress+saline+rest</a:t>
            </a:r>
            <a:r>
              <a:rPr lang="en-US" sz="1200" dirty="0"/>
              <a:t> group. </a:t>
            </a:r>
          </a:p>
        </p:txBody>
      </p:sp>
    </p:spTree>
    <p:extLst>
      <p:ext uri="{BB962C8B-B14F-4D97-AF65-F5344CB8AC3E}">
        <p14:creationId xmlns:p14="http://schemas.microsoft.com/office/powerpoint/2010/main" val="417273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44FF84B-2F0F-CE00-BA4D-C6A3254B3B23}"/>
              </a:ext>
            </a:extLst>
          </p:cNvPr>
          <p:cNvGrpSpPr/>
          <p:nvPr/>
        </p:nvGrpSpPr>
        <p:grpSpPr>
          <a:xfrm>
            <a:off x="1543665" y="963561"/>
            <a:ext cx="9552458" cy="5399754"/>
            <a:chOff x="185118" y="83146"/>
            <a:chExt cx="10911005" cy="628016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80DA536-C816-B67C-47A2-FBE7C1C00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334" y="360881"/>
              <a:ext cx="1594630" cy="152309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E12E2D-1A4F-3EBA-5547-1B7BE0DFA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3163" y="355801"/>
              <a:ext cx="1589641" cy="151623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CCA507-BD32-1D11-DF41-7D3AF8B74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7003" y="365165"/>
              <a:ext cx="1569108" cy="15054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309B45-A83B-28AB-2D98-BB5E7EAAD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0310" y="370726"/>
              <a:ext cx="1569108" cy="15100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D5B5B3-67D2-67FA-90D3-E5CEC056D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45405" y="1445633"/>
              <a:ext cx="1550718" cy="15103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B965E1-D109-0EBE-E97F-4EE3A01D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8958" y="4657205"/>
              <a:ext cx="1597609" cy="1530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222107-C73B-D362-41FC-BB3CFF360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61608" y="4665517"/>
              <a:ext cx="1592892" cy="153056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9C025E6-2BBF-94CF-57C9-37EE4FEFE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93616" y="364114"/>
              <a:ext cx="1569012" cy="150543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8F2F2E-9885-2BA5-F8BE-DE0330DC7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61608" y="2578983"/>
              <a:ext cx="1577936" cy="15367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2FF98C-793B-EBDE-983E-70BDA6987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4334" y="2579817"/>
              <a:ext cx="1578997" cy="15011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7DB6FD7-A045-5FCF-E485-D6DA7B00A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00586" y="2579817"/>
              <a:ext cx="1566840" cy="150217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BFA0B5-C113-FC6B-8DE6-7828733E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1307" y="2579817"/>
              <a:ext cx="1566685" cy="150117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64CF313-211D-537F-2DE8-BF215201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26079" y="2578983"/>
              <a:ext cx="1583081" cy="151032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6F68CC8-009E-FFC6-5754-588CB5951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7095" y="4696101"/>
              <a:ext cx="1569107" cy="15305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EB4BDC6-21B5-5412-E098-D4B85DB0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45316" y="4665517"/>
              <a:ext cx="1595735" cy="153056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987FEF-E59B-D5FC-B72D-7B65BECDA554}"/>
                </a:ext>
              </a:extLst>
            </p:cNvPr>
            <p:cNvSpPr txBox="1"/>
            <p:nvPr/>
          </p:nvSpPr>
          <p:spPr>
            <a:xfrm>
              <a:off x="2440224" y="83146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Single Cells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C649D-D5F6-5701-D6C3-595DBAC9EEBF}"/>
                </a:ext>
              </a:extLst>
            </p:cNvPr>
            <p:cNvSpPr txBox="1"/>
            <p:nvPr/>
          </p:nvSpPr>
          <p:spPr>
            <a:xfrm>
              <a:off x="4176861" y="84746"/>
              <a:ext cx="7793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Live Cells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7A64DA-22AE-4171-05B0-CAAF8B35921D}"/>
                </a:ext>
              </a:extLst>
            </p:cNvPr>
            <p:cNvSpPr txBox="1"/>
            <p:nvPr/>
          </p:nvSpPr>
          <p:spPr>
            <a:xfrm>
              <a:off x="5940666" y="87130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CD45+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AE6E507-FCF8-A74B-A0EA-A0AA27734548}"/>
                </a:ext>
              </a:extLst>
            </p:cNvPr>
            <p:cNvSpPr/>
            <p:nvPr/>
          </p:nvSpPr>
          <p:spPr>
            <a:xfrm>
              <a:off x="3452296" y="166558"/>
              <a:ext cx="516756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2C3ECB32-6D93-0C1E-421A-9524B7D6A1C9}"/>
                </a:ext>
              </a:extLst>
            </p:cNvPr>
            <p:cNvSpPr/>
            <p:nvPr/>
          </p:nvSpPr>
          <p:spPr>
            <a:xfrm>
              <a:off x="1799101" y="162648"/>
              <a:ext cx="516756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51DE95-3906-C6CB-F4E8-7B6210E678AD}"/>
                </a:ext>
              </a:extLst>
            </p:cNvPr>
            <p:cNvSpPr txBox="1"/>
            <p:nvPr/>
          </p:nvSpPr>
          <p:spPr>
            <a:xfrm>
              <a:off x="737591" y="83290"/>
              <a:ext cx="10150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Immune Cells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03A1332-17E8-495A-F9E0-8A781B3E1073}"/>
                </a:ext>
              </a:extLst>
            </p:cNvPr>
            <p:cNvSpPr/>
            <p:nvPr/>
          </p:nvSpPr>
          <p:spPr>
            <a:xfrm>
              <a:off x="5120021" y="165605"/>
              <a:ext cx="516756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67BA6E8-CD7F-2649-851B-13AE81D0FCF7}"/>
                </a:ext>
              </a:extLst>
            </p:cNvPr>
            <p:cNvSpPr/>
            <p:nvPr/>
          </p:nvSpPr>
          <p:spPr>
            <a:xfrm>
              <a:off x="6767671" y="164992"/>
              <a:ext cx="516756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02A0A7-7625-FB4B-28DF-9E3B7DF1605B}"/>
                </a:ext>
              </a:extLst>
            </p:cNvPr>
            <p:cNvSpPr txBox="1"/>
            <p:nvPr/>
          </p:nvSpPr>
          <p:spPr>
            <a:xfrm>
              <a:off x="7522070" y="87130"/>
              <a:ext cx="5950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CD3+/-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C36DB67-6595-312E-23FA-B5457B774641}"/>
                </a:ext>
              </a:extLst>
            </p:cNvPr>
            <p:cNvSpPr/>
            <p:nvPr/>
          </p:nvSpPr>
          <p:spPr>
            <a:xfrm rot="1584672">
              <a:off x="8292608" y="1219758"/>
              <a:ext cx="1211019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A7A5EDB-38E2-83FC-1603-B206EC185A5A}"/>
                </a:ext>
              </a:extLst>
            </p:cNvPr>
            <p:cNvSpPr/>
            <p:nvPr/>
          </p:nvSpPr>
          <p:spPr>
            <a:xfrm rot="8836808">
              <a:off x="7127821" y="1779392"/>
              <a:ext cx="543844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7132C9-117C-12B9-07C1-FA627D778DC9}"/>
                </a:ext>
              </a:extLst>
            </p:cNvPr>
            <p:cNvSpPr txBox="1"/>
            <p:nvPr/>
          </p:nvSpPr>
          <p:spPr>
            <a:xfrm>
              <a:off x="2604200" y="2324749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CD19+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4B79CF-E5CC-23EE-C9BE-526BD73C0543}"/>
                </a:ext>
              </a:extLst>
            </p:cNvPr>
            <p:cNvSpPr txBox="1"/>
            <p:nvPr/>
          </p:nvSpPr>
          <p:spPr>
            <a:xfrm>
              <a:off x="4222968" y="2326349"/>
              <a:ext cx="657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CD205+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F4C3C2-9592-20A5-1535-19BACB6F39C6}"/>
                </a:ext>
              </a:extLst>
            </p:cNvPr>
            <p:cNvSpPr txBox="1"/>
            <p:nvPr/>
          </p:nvSpPr>
          <p:spPr>
            <a:xfrm>
              <a:off x="5881769" y="2328733"/>
              <a:ext cx="657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CD11c+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2ED17-5D40-7D88-BB91-4E39A0C2D5BB}"/>
                </a:ext>
              </a:extLst>
            </p:cNvPr>
            <p:cNvSpPr txBox="1"/>
            <p:nvPr/>
          </p:nvSpPr>
          <p:spPr>
            <a:xfrm>
              <a:off x="913140" y="2324893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CD49b+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DCC9CC-9CDB-FEB9-C6DA-5B1BDC889F4B}"/>
                </a:ext>
              </a:extLst>
            </p:cNvPr>
            <p:cNvSpPr txBox="1"/>
            <p:nvPr/>
          </p:nvSpPr>
          <p:spPr>
            <a:xfrm>
              <a:off x="7813429" y="2328733"/>
              <a:ext cx="9156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CD11b/Ly6c</a:t>
              </a:r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B908914F-0DFE-6787-4A94-7C2004577B40}"/>
                </a:ext>
              </a:extLst>
            </p:cNvPr>
            <p:cNvSpPr/>
            <p:nvPr/>
          </p:nvSpPr>
          <p:spPr>
            <a:xfrm rot="5400000">
              <a:off x="4578552" y="-1995967"/>
              <a:ext cx="223826" cy="8528074"/>
            </a:xfrm>
            <a:prstGeom prst="leftBrace">
              <a:avLst>
                <a:gd name="adj1" fmla="val 33928"/>
                <a:gd name="adj2" fmla="val 23433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1AC15-F1EC-AB83-8D07-3062448B7FD8}"/>
                </a:ext>
              </a:extLst>
            </p:cNvPr>
            <p:cNvSpPr txBox="1"/>
            <p:nvPr/>
          </p:nvSpPr>
          <p:spPr>
            <a:xfrm>
              <a:off x="6725607" y="1913976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CD3-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79D094-C2F1-204F-B3E4-AFE9908CED0C}"/>
                </a:ext>
              </a:extLst>
            </p:cNvPr>
            <p:cNvSpPr txBox="1"/>
            <p:nvPr/>
          </p:nvSpPr>
          <p:spPr>
            <a:xfrm>
              <a:off x="8757374" y="965678"/>
              <a:ext cx="51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CD3+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CDBC7D-1D15-6049-F0EC-6D882C3028A2}"/>
                </a:ext>
              </a:extLst>
            </p:cNvPr>
            <p:cNvSpPr txBox="1"/>
            <p:nvPr/>
          </p:nvSpPr>
          <p:spPr>
            <a:xfrm>
              <a:off x="9983958" y="1170616"/>
              <a:ext cx="8835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CD4+/CD8+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87C3179-492D-2C84-C943-A11D0C4DF950}"/>
                </a:ext>
              </a:extLst>
            </p:cNvPr>
            <p:cNvSpPr/>
            <p:nvPr/>
          </p:nvSpPr>
          <p:spPr>
            <a:xfrm rot="5400000">
              <a:off x="8939517" y="2989327"/>
              <a:ext cx="1953064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E27C13-82DB-4BF6-9688-0A8EF6525935}"/>
                </a:ext>
              </a:extLst>
            </p:cNvPr>
            <p:cNvSpPr txBox="1"/>
            <p:nvPr/>
          </p:nvSpPr>
          <p:spPr>
            <a:xfrm>
              <a:off x="9986217" y="3265170"/>
              <a:ext cx="51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CD4+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5D9E0E67-EF0D-EB57-5CE7-47176CF2FDDA}"/>
                </a:ext>
              </a:extLst>
            </p:cNvPr>
            <p:cNvSpPr/>
            <p:nvPr/>
          </p:nvSpPr>
          <p:spPr>
            <a:xfrm rot="5400000">
              <a:off x="8092461" y="1887963"/>
              <a:ext cx="223826" cy="4917789"/>
            </a:xfrm>
            <a:prstGeom prst="leftBrace">
              <a:avLst>
                <a:gd name="adj1" fmla="val 33928"/>
                <a:gd name="adj2" fmla="val 15246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13AD78-5D16-7E16-7DBE-414655B789E4}"/>
                </a:ext>
              </a:extLst>
            </p:cNvPr>
            <p:cNvSpPr txBox="1"/>
            <p:nvPr/>
          </p:nvSpPr>
          <p:spPr>
            <a:xfrm>
              <a:off x="6229568" y="4414229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CD25+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DCC087-795E-0235-3989-ECE9E8FDE7D4}"/>
                </a:ext>
              </a:extLst>
            </p:cNvPr>
            <p:cNvSpPr txBox="1"/>
            <p:nvPr/>
          </p:nvSpPr>
          <p:spPr>
            <a:xfrm>
              <a:off x="7918849" y="4411533"/>
              <a:ext cx="657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CD183+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DBBD47-B014-9DAF-F649-8CAF205344BD}"/>
                </a:ext>
              </a:extLst>
            </p:cNvPr>
            <p:cNvSpPr txBox="1"/>
            <p:nvPr/>
          </p:nvSpPr>
          <p:spPr>
            <a:xfrm>
              <a:off x="9642229" y="4416613"/>
              <a:ext cx="657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CD184+</a:t>
              </a: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40B2369C-9695-E0EF-D740-BE641A3AA1B5}"/>
                </a:ext>
              </a:extLst>
            </p:cNvPr>
            <p:cNvSpPr/>
            <p:nvPr/>
          </p:nvSpPr>
          <p:spPr>
            <a:xfrm rot="5400000">
              <a:off x="956904" y="4217965"/>
              <a:ext cx="349487" cy="9713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C898150-DF99-FAF0-B419-FF6E25227A1D}"/>
                </a:ext>
              </a:extLst>
            </p:cNvPr>
            <p:cNvSpPr txBox="1"/>
            <p:nvPr/>
          </p:nvSpPr>
          <p:spPr>
            <a:xfrm>
              <a:off x="1123832" y="4157717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CD49b+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883CB3-637E-37D9-2790-84C4C1B8D359}"/>
                </a:ext>
              </a:extLst>
            </p:cNvPr>
            <p:cNvSpPr txBox="1"/>
            <p:nvPr/>
          </p:nvSpPr>
          <p:spPr>
            <a:xfrm>
              <a:off x="727720" y="4462580"/>
              <a:ext cx="9525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CD11b/CD27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687060-218A-82DA-1C5A-5B6345389D30}"/>
                </a:ext>
              </a:extLst>
            </p:cNvPr>
            <p:cNvSpPr txBox="1"/>
            <p:nvPr/>
          </p:nvSpPr>
          <p:spPr>
            <a:xfrm rot="16200000">
              <a:off x="7058362" y="3184086"/>
              <a:ext cx="5100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CD11b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4AD697-A5F1-0496-5DA3-8888E986939C}"/>
                </a:ext>
              </a:extLst>
            </p:cNvPr>
            <p:cNvSpPr txBox="1"/>
            <p:nvPr/>
          </p:nvSpPr>
          <p:spPr>
            <a:xfrm>
              <a:off x="8015852" y="4049831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Ly6c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EDEDAC-1A94-9857-7B5C-FF6FF6BF28FA}"/>
                </a:ext>
              </a:extLst>
            </p:cNvPr>
            <p:cNvSpPr txBox="1"/>
            <p:nvPr/>
          </p:nvSpPr>
          <p:spPr>
            <a:xfrm rot="16200000">
              <a:off x="37802" y="5282126"/>
              <a:ext cx="5100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CD11b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7E38FB-1C22-147D-AD05-2482B3A29206}"/>
                </a:ext>
              </a:extLst>
            </p:cNvPr>
            <p:cNvSpPr txBox="1"/>
            <p:nvPr/>
          </p:nvSpPr>
          <p:spPr>
            <a:xfrm>
              <a:off x="995292" y="6147871"/>
              <a:ext cx="4475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CD27</a:t>
              </a:r>
              <a:endParaRPr 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49B033B-DD7E-BE20-DE0B-050BE4D75CE1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7</a:t>
            </a:r>
          </a:p>
        </p:txBody>
      </p:sp>
    </p:spTree>
    <p:extLst>
      <p:ext uri="{BB962C8B-B14F-4D97-AF65-F5344CB8AC3E}">
        <p14:creationId xmlns:p14="http://schemas.microsoft.com/office/powerpoint/2010/main" val="244900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83A9EB-2FFB-BC73-9E03-289951FAF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7.  Complete gating strategy for the flow cytometry experiments</a:t>
            </a:r>
          </a:p>
        </p:txBody>
      </p:sp>
    </p:spTree>
    <p:extLst>
      <p:ext uri="{BB962C8B-B14F-4D97-AF65-F5344CB8AC3E}">
        <p14:creationId xmlns:p14="http://schemas.microsoft.com/office/powerpoint/2010/main" val="242352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85D4-A064-5F0F-E923-26488923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FDBBB59-4AA1-BC7D-A409-7F6CCF93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173" y="422787"/>
            <a:ext cx="6239410" cy="6012426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65D1195B-7914-0351-A73D-74348E2356F3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8</a:t>
            </a:r>
          </a:p>
        </p:txBody>
      </p:sp>
    </p:spTree>
    <p:extLst>
      <p:ext uri="{BB962C8B-B14F-4D97-AF65-F5344CB8AC3E}">
        <p14:creationId xmlns:p14="http://schemas.microsoft.com/office/powerpoint/2010/main" val="171009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45585-E720-4853-97DC-0D47F8F76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44B052-66D6-3BA8-8243-1E29B8976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8.  Results from the cytokine analysis in plasma. </a:t>
            </a:r>
          </a:p>
        </p:txBody>
      </p:sp>
    </p:spTree>
    <p:extLst>
      <p:ext uri="{BB962C8B-B14F-4D97-AF65-F5344CB8AC3E}">
        <p14:creationId xmlns:p14="http://schemas.microsoft.com/office/powerpoint/2010/main" val="297597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D6A7672-3CA3-4B12-1B0C-A25988B3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78" y="522272"/>
            <a:ext cx="7065043" cy="60014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0CDD37-0516-636C-8AF6-8EA6D83FF3E6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1</a:t>
            </a:r>
          </a:p>
        </p:txBody>
      </p:sp>
    </p:spTree>
    <p:extLst>
      <p:ext uri="{BB962C8B-B14F-4D97-AF65-F5344CB8AC3E}">
        <p14:creationId xmlns:p14="http://schemas.microsoft.com/office/powerpoint/2010/main" val="3445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D66A6-4C4E-7757-9550-32CC0E9FC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1.  Open field data for animals injected with LPS that received Tak-242 (a-d), morphine (e-h), or modafinil (i-l) as compared to their vehicle controls. No differences were found in open field behavior with these measures except the animals receiving morphine showed less time in the center.  *, p&lt;0.05</a:t>
            </a:r>
          </a:p>
        </p:txBody>
      </p:sp>
    </p:spTree>
    <p:extLst>
      <p:ext uri="{BB962C8B-B14F-4D97-AF65-F5344CB8AC3E}">
        <p14:creationId xmlns:p14="http://schemas.microsoft.com/office/powerpoint/2010/main" val="146699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ECD209-A975-5018-F968-E5FD44B5713F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2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9F64965-750E-F04B-B635-0EFB52A6F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84" y="916318"/>
            <a:ext cx="8214360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5BEA-6D0F-8AAB-6741-3F4FD1075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3B97-7F76-4099-4852-826AB2F7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2.  Percent change in running wheel behavior for those that received chronic stress combined with LPS compared to LPS alone. Chronic stress showed a short decrease in wheel running. After injection of LPS, wheel running was similar between the two groups with short reduction in behavior. </a:t>
            </a:r>
          </a:p>
        </p:txBody>
      </p:sp>
    </p:spTree>
    <p:extLst>
      <p:ext uri="{BB962C8B-B14F-4D97-AF65-F5344CB8AC3E}">
        <p14:creationId xmlns:p14="http://schemas.microsoft.com/office/powerpoint/2010/main" val="374486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057B273-649C-76D2-DCBE-09760692890C}"/>
              </a:ext>
            </a:extLst>
          </p:cNvPr>
          <p:cNvGrpSpPr/>
          <p:nvPr/>
        </p:nvGrpSpPr>
        <p:grpSpPr>
          <a:xfrm>
            <a:off x="1996457" y="1511597"/>
            <a:ext cx="8252443" cy="4332574"/>
            <a:chOff x="2000242" y="1516831"/>
            <a:chExt cx="7149777" cy="32130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8F68C5-6ABE-5253-130F-2869EF4E4390}"/>
                </a:ext>
              </a:extLst>
            </p:cNvPr>
            <p:cNvSpPr/>
            <p:nvPr/>
          </p:nvSpPr>
          <p:spPr>
            <a:xfrm>
              <a:off x="4194668" y="1888135"/>
              <a:ext cx="2550960" cy="2252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35D825FF-8146-D1A5-C681-C0E915A5C9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7250" y="1531855"/>
            <a:ext cx="6902769" cy="2830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" imgW="5582824" imgH="2289859" progId="Prism10.Document">
                    <p:embed/>
                  </p:oleObj>
                </mc:Choice>
                <mc:Fallback>
                  <p:oleObj name="Prism 10" r:id="rId2" imgW="5582824" imgH="2289859" progId="Prism10.Document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35D825FF-8146-D1A5-C681-C0E915A5C9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47250" y="1531855"/>
                          <a:ext cx="6902769" cy="28301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192985-71BC-5372-1DD2-853E0C1FC423}"/>
                </a:ext>
              </a:extLst>
            </p:cNvPr>
            <p:cNvSpPr txBox="1"/>
            <p:nvPr/>
          </p:nvSpPr>
          <p:spPr>
            <a:xfrm>
              <a:off x="2964488" y="4208348"/>
              <a:ext cx="287762" cy="43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5446B1-ECDE-0EA0-8BDB-0E01CF7243AA}"/>
                </a:ext>
              </a:extLst>
            </p:cNvPr>
            <p:cNvSpPr txBox="1"/>
            <p:nvPr/>
          </p:nvSpPr>
          <p:spPr>
            <a:xfrm>
              <a:off x="3140199" y="4208347"/>
              <a:ext cx="664132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Stress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E72697-DC58-F3A3-3A54-5BD24E2E5F56}"/>
                </a:ext>
              </a:extLst>
            </p:cNvPr>
            <p:cNvSpPr txBox="1"/>
            <p:nvPr/>
          </p:nvSpPr>
          <p:spPr>
            <a:xfrm>
              <a:off x="4210308" y="4207969"/>
              <a:ext cx="386369" cy="43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</a:p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6989B-0437-148B-30D9-4BB25E3D16D6}"/>
                </a:ext>
              </a:extLst>
            </p:cNvPr>
            <p:cNvSpPr txBox="1"/>
            <p:nvPr/>
          </p:nvSpPr>
          <p:spPr>
            <a:xfrm>
              <a:off x="8083375" y="4212820"/>
              <a:ext cx="484974" cy="43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D10</a:t>
              </a:r>
            </a:p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EADE4F-D997-CFC7-0ADF-ABDB03235E0D}"/>
                </a:ext>
              </a:extLst>
            </p:cNvPr>
            <p:cNvSpPr txBox="1"/>
            <p:nvPr/>
          </p:nvSpPr>
          <p:spPr>
            <a:xfrm>
              <a:off x="3785651" y="4207969"/>
              <a:ext cx="386369" cy="43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D0</a:t>
              </a:r>
            </a:p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E2610C-8C2A-506E-9198-B0419CD25442}"/>
                </a:ext>
              </a:extLst>
            </p:cNvPr>
            <p:cNvSpPr txBox="1"/>
            <p:nvPr/>
          </p:nvSpPr>
          <p:spPr>
            <a:xfrm>
              <a:off x="4645172" y="4205885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C099A0-72CB-FFCD-92CB-F93760875B81}"/>
                </a:ext>
              </a:extLst>
            </p:cNvPr>
            <p:cNvSpPr txBox="1"/>
            <p:nvPr/>
          </p:nvSpPr>
          <p:spPr>
            <a:xfrm>
              <a:off x="5085069" y="4205885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08CC2D-5189-78CD-8A39-00761460F88A}"/>
                </a:ext>
              </a:extLst>
            </p:cNvPr>
            <p:cNvSpPr txBox="1"/>
            <p:nvPr/>
          </p:nvSpPr>
          <p:spPr>
            <a:xfrm>
              <a:off x="5516653" y="4205885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47C1A-AA74-30B6-DBF0-6117858BFEFE}"/>
                </a:ext>
              </a:extLst>
            </p:cNvPr>
            <p:cNvSpPr txBox="1"/>
            <p:nvPr/>
          </p:nvSpPr>
          <p:spPr>
            <a:xfrm>
              <a:off x="5948237" y="4205885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102949-2EA8-4487-97F8-5E61BDCD614F}"/>
                </a:ext>
              </a:extLst>
            </p:cNvPr>
            <p:cNvSpPr txBox="1"/>
            <p:nvPr/>
          </p:nvSpPr>
          <p:spPr>
            <a:xfrm>
              <a:off x="6379821" y="4207969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115C48-7ACA-7B47-239B-6B279F513241}"/>
                </a:ext>
              </a:extLst>
            </p:cNvPr>
            <p:cNvSpPr txBox="1"/>
            <p:nvPr/>
          </p:nvSpPr>
          <p:spPr>
            <a:xfrm>
              <a:off x="6822983" y="4205885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00E9DA-3FAB-C2A6-832D-3FB17D9B338C}"/>
                </a:ext>
              </a:extLst>
            </p:cNvPr>
            <p:cNvSpPr txBox="1"/>
            <p:nvPr/>
          </p:nvSpPr>
          <p:spPr>
            <a:xfrm>
              <a:off x="7266145" y="4205885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B0ACEC-EC61-6FF8-8D23-D6F389E25BC4}"/>
                </a:ext>
              </a:extLst>
            </p:cNvPr>
            <p:cNvSpPr txBox="1"/>
            <p:nvPr/>
          </p:nvSpPr>
          <p:spPr>
            <a:xfrm>
              <a:off x="7693441" y="4203523"/>
              <a:ext cx="386369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761A66-2440-705A-8A1A-F62C4406C1C7}"/>
                </a:ext>
              </a:extLst>
            </p:cNvPr>
            <p:cNvSpPr txBox="1"/>
            <p:nvPr/>
          </p:nvSpPr>
          <p:spPr>
            <a:xfrm>
              <a:off x="8545642" y="4211143"/>
              <a:ext cx="475142" cy="251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D11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2D6918-AF1A-3F88-614B-7E2F0AD213A8}"/>
                </a:ext>
              </a:extLst>
            </p:cNvPr>
            <p:cNvSpPr txBox="1"/>
            <p:nvPr/>
          </p:nvSpPr>
          <p:spPr>
            <a:xfrm>
              <a:off x="4886686" y="1524819"/>
              <a:ext cx="1182159" cy="479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Short-term*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5F8B4D-9519-784E-C1A0-17F7F3322C64}"/>
                </a:ext>
              </a:extLst>
            </p:cNvPr>
            <p:cNvSpPr txBox="1"/>
            <p:nvPr/>
          </p:nvSpPr>
          <p:spPr>
            <a:xfrm>
              <a:off x="7200277" y="1535482"/>
              <a:ext cx="1148827" cy="479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Long-term*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CC29C4-D49B-4E73-3197-76083448997B}"/>
                </a:ext>
              </a:extLst>
            </p:cNvPr>
            <p:cNvSpPr txBox="1"/>
            <p:nvPr/>
          </p:nvSpPr>
          <p:spPr>
            <a:xfrm>
              <a:off x="3113436" y="1516831"/>
              <a:ext cx="971059" cy="479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Induction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DE022-9F0F-C9F1-153B-C7A8A1F499C4}"/>
                </a:ext>
              </a:extLst>
            </p:cNvPr>
            <p:cNvSpPr txBox="1"/>
            <p:nvPr/>
          </p:nvSpPr>
          <p:spPr>
            <a:xfrm rot="16200000">
              <a:off x="1220716" y="2737134"/>
              <a:ext cx="2039026" cy="47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Distance (% of baseline) </a:t>
              </a:r>
            </a:p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1F49B8A-9D37-1E81-9A7C-1E1154ED3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1842" y="4222730"/>
              <a:ext cx="0" cy="2430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9C460A-2A11-3CA5-F43B-A94C722B7DE3}"/>
                </a:ext>
              </a:extLst>
            </p:cNvPr>
            <p:cNvSpPr txBox="1"/>
            <p:nvPr/>
          </p:nvSpPr>
          <p:spPr>
            <a:xfrm>
              <a:off x="3686327" y="4455997"/>
              <a:ext cx="548860" cy="273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LPS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1136054-6E5E-F5C3-746B-C2E16853F415}"/>
                </a:ext>
              </a:extLst>
            </p:cNvPr>
            <p:cNvSpPr txBox="1"/>
            <p:nvPr/>
          </p:nvSpPr>
          <p:spPr>
            <a:xfrm>
              <a:off x="3035268" y="1795836"/>
              <a:ext cx="943283" cy="31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Control (n=12)</a:t>
              </a:r>
            </a:p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7D162B-33A3-305D-556B-EA32B01C3B0E}"/>
                </a:ext>
              </a:extLst>
            </p:cNvPr>
            <p:cNvSpPr txBox="1"/>
            <p:nvPr/>
          </p:nvSpPr>
          <p:spPr>
            <a:xfrm>
              <a:off x="3035268" y="1924006"/>
              <a:ext cx="1111330" cy="31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Stress Only (n=9)</a:t>
              </a:r>
            </a:p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A36A23-E78A-EBBA-7C06-F4C734DDF222}"/>
                </a:ext>
              </a:extLst>
            </p:cNvPr>
            <p:cNvSpPr txBox="1"/>
            <p:nvPr/>
          </p:nvSpPr>
          <p:spPr>
            <a:xfrm>
              <a:off x="3035268" y="2052176"/>
              <a:ext cx="1390482" cy="31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0.1 mg/kg LPS (n=15)</a:t>
              </a:r>
            </a:p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1F2C4-203A-B52C-DF62-876D8C33A23A}"/>
                </a:ext>
              </a:extLst>
            </p:cNvPr>
            <p:cNvSpPr txBox="1"/>
            <p:nvPr/>
          </p:nvSpPr>
          <p:spPr>
            <a:xfrm>
              <a:off x="3035268" y="2190665"/>
              <a:ext cx="1969617" cy="31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Stress + 0.01 mg/kg LPS (n=16)</a:t>
              </a:r>
            </a:p>
            <a:p>
              <a:pPr algn="ctr"/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A7A261-B5A5-30CD-AC8F-8CF7A7EAE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0591" y="1865632"/>
              <a:ext cx="231876" cy="486080"/>
            </a:xfrm>
            <a:prstGeom prst="rect">
              <a:avLst/>
            </a:prstGeom>
          </p:spPr>
        </p:pic>
        <p:sp>
          <p:nvSpPr>
            <p:cNvPr id="30" name="Left Bracket 29">
              <a:extLst>
                <a:ext uri="{FF2B5EF4-FFF2-40B4-BE49-F238E27FC236}">
                  <a16:creationId xmlns:a16="http://schemas.microsoft.com/office/drawing/2014/main" id="{B3688DF6-5F46-90F7-17B6-E4096AAB772B}"/>
                </a:ext>
              </a:extLst>
            </p:cNvPr>
            <p:cNvSpPr/>
            <p:nvPr/>
          </p:nvSpPr>
          <p:spPr>
            <a:xfrm rot="5400000">
              <a:off x="5404744" y="622996"/>
              <a:ext cx="117327" cy="2606201"/>
            </a:xfrm>
            <a:prstGeom prst="leftBracket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Left Bracket 30">
              <a:extLst>
                <a:ext uri="{FF2B5EF4-FFF2-40B4-BE49-F238E27FC236}">
                  <a16:creationId xmlns:a16="http://schemas.microsoft.com/office/drawing/2014/main" id="{B5DE9525-BAB0-6A1B-EF25-57A5193FEFF2}"/>
                </a:ext>
              </a:extLst>
            </p:cNvPr>
            <p:cNvSpPr/>
            <p:nvPr/>
          </p:nvSpPr>
          <p:spPr>
            <a:xfrm rot="5400000">
              <a:off x="7754914" y="901629"/>
              <a:ext cx="117327" cy="2048935"/>
            </a:xfrm>
            <a:prstGeom prst="leftBracket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6D039B6-C9BF-1F70-00CB-19E30C8F563B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3</a:t>
            </a:r>
          </a:p>
        </p:txBody>
      </p:sp>
    </p:spTree>
    <p:extLst>
      <p:ext uri="{BB962C8B-B14F-4D97-AF65-F5344CB8AC3E}">
        <p14:creationId xmlns:p14="http://schemas.microsoft.com/office/powerpoint/2010/main" val="297130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26783-6368-12E8-0175-200E41361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3852-D7BC-42BB-715F-4C94DDCE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3.  Percent change in running wheel behavior for additional control groups for the model. The control group was added for comparison. The animals that received stress only showed a short-duration decrease in wheel running behavior. The group received 0.1 mg/kg &gt;:S and the stress_ 0.01 mg/kg LPS showed a short-duration decrease in wheel running that was similar between group. </a:t>
            </a:r>
          </a:p>
        </p:txBody>
      </p:sp>
    </p:spTree>
    <p:extLst>
      <p:ext uri="{BB962C8B-B14F-4D97-AF65-F5344CB8AC3E}">
        <p14:creationId xmlns:p14="http://schemas.microsoft.com/office/powerpoint/2010/main" val="6157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70E81DA-FEA5-4C76-40C0-5AE8FD49B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93" y="564620"/>
            <a:ext cx="3722749" cy="602372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EA6C24-7992-D2F7-C891-0141F3C322F4}"/>
              </a:ext>
            </a:extLst>
          </p:cNvPr>
          <p:cNvSpPr txBox="1"/>
          <p:nvPr/>
        </p:nvSpPr>
        <p:spPr>
          <a:xfrm>
            <a:off x="151728" y="14963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4</a:t>
            </a:r>
          </a:p>
        </p:txBody>
      </p:sp>
    </p:spTree>
    <p:extLst>
      <p:ext uri="{BB962C8B-B14F-4D97-AF65-F5344CB8AC3E}">
        <p14:creationId xmlns:p14="http://schemas.microsoft.com/office/powerpoint/2010/main" val="292788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584C6-5E7A-DE50-E482-894CB9C3B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5919-9A18-A9C1-A5C9-8167463D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Supplemental Figure 4.  Open field data on Day 1, Day 5 and Day 10 for the groups that </a:t>
            </a:r>
            <a:r>
              <a:rPr lang="en-US" sz="1200" dirty="0" err="1"/>
              <a:t>stress+LPS</a:t>
            </a:r>
            <a:r>
              <a:rPr lang="en-US" sz="1200" dirty="0"/>
              <a:t> and </a:t>
            </a:r>
            <a:r>
              <a:rPr lang="en-US" sz="1200" dirty="0" err="1"/>
              <a:t>stress+saline</a:t>
            </a:r>
            <a:r>
              <a:rPr lang="en-US" sz="1200" dirty="0"/>
              <a:t>  and </a:t>
            </a:r>
            <a:r>
              <a:rPr lang="en-US" sz="1200" dirty="0" err="1"/>
              <a:t>stress+saline+rest</a:t>
            </a:r>
            <a:r>
              <a:rPr lang="en-US" sz="1200" dirty="0"/>
              <a:t>. Open field on Day 1 and 5 are compared to the same animals prior to induction of the model. A separate control group is shown for open field data on Day 10 for comparison.  </a:t>
            </a:r>
          </a:p>
        </p:txBody>
      </p:sp>
    </p:spTree>
    <p:extLst>
      <p:ext uri="{BB962C8B-B14F-4D97-AF65-F5344CB8AC3E}">
        <p14:creationId xmlns:p14="http://schemas.microsoft.com/office/powerpoint/2010/main" val="37051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744</Words>
  <Application>Microsoft Office PowerPoint</Application>
  <PresentationFormat>Widescreen</PresentationFormat>
  <Paragraphs>196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Prism 10</vt:lpstr>
      <vt:lpstr>GraphPad Prism Project</vt:lpstr>
      <vt:lpstr>Supplemental Figures and Legends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Sluka, Kathleen</dc:creator>
  <cp:lastModifiedBy>Sluka, Kathleen</cp:lastModifiedBy>
  <cp:revision>1</cp:revision>
  <dcterms:created xsi:type="dcterms:W3CDTF">2026-03-31T16:51:45Z</dcterms:created>
  <dcterms:modified xsi:type="dcterms:W3CDTF">2026-03-31T17:23:50Z</dcterms:modified>
</cp:coreProperties>
</file>