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4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5182E5A3-89B1-4B3F-A027-C80D48BCBCB9}">
          <p14:sldIdLst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97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eum Cha" initials="AC" lastIdx="1" clrIdx="0">
    <p:extLst>
      <p:ext uri="{19B8F6BF-5375-455C-9EA6-DF929625EA0E}">
        <p15:presenceInfo xmlns:p15="http://schemas.microsoft.com/office/powerpoint/2012/main" userId="babeb111d31ec1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5AAD3"/>
    <a:srgbClr val="008000"/>
    <a:srgbClr val="D25E5D"/>
    <a:srgbClr val="FF00FF"/>
    <a:srgbClr val="FFA424"/>
    <a:srgbClr val="4F9DFB"/>
    <a:srgbClr val="265AA3"/>
    <a:srgbClr val="6600CC"/>
    <a:srgbClr val="807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95462" autoAdjust="0"/>
  </p:normalViewPr>
  <p:slideViewPr>
    <p:cSldViewPr snapToGrid="0" showGuides="1">
      <p:cViewPr varScale="1">
        <p:scale>
          <a:sx n="100" d="100"/>
          <a:sy n="100" d="100"/>
        </p:scale>
        <p:origin x="1128" y="90"/>
      </p:cViewPr>
      <p:guideLst>
        <p:guide orient="horz" pos="3097"/>
        <p:guide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0" d="100"/>
        <a:sy n="70" d="100"/>
      </p:scale>
      <p:origin x="0" y="-99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8B90F9C-DDB8-86D4-2353-7DC703AA5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0BF5F51-0E57-6E6F-7B89-9EA3737CA8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5053F-D739-4E92-8489-388AADD12AF0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685B6E1-9E5A-F174-F6EB-3F1BB4EC7C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BA7177-C079-078B-51EB-A883B53A3D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97947-3206-4F02-998E-0794257750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6973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A0C3D-216E-4EAA-8E00-FDF3DA2F27CD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45BC2-93D5-46A0-BD2E-74093A2BB8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523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1pPr>
    <a:lvl2pPr marL="532145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2pPr>
    <a:lvl3pPr marL="1064289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3pPr>
    <a:lvl4pPr marL="1596433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4pPr>
    <a:lvl5pPr marL="2128577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5pPr>
    <a:lvl6pPr marL="2660722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6pPr>
    <a:lvl7pPr marL="3192866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7pPr>
    <a:lvl8pPr marL="3725011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8pPr>
    <a:lvl9pPr marL="4257154" algn="l" defTabSz="1064289" rtl="0" eaLnBrk="1" latinLnBrk="1" hangingPunct="1">
      <a:defRPr sz="13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4F1D7-9E14-4586-9AA3-83932A7513DD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34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89611-E9F4-412D-A14A-CA9A345771B3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60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D8A0A-656D-4877-B0B3-5BE0AD0CC72E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42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80B56-E609-46DA-9800-7C644ED3C9CA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55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8C2C-9784-41ED-9DEF-3FC359C18D7A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2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A0F7D-FF27-4638-AB53-443DBEDCC7F5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16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3603-14BC-4A51-A326-B4A6566013FB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6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0B73-BAD3-483C-8B64-C41636256581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03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01A8-F753-4D4F-AAF4-3DE19913B17E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0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770C-35CD-471B-B47B-3F17C696F859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91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2C6F4-1012-4470-BE0B-975F832A3E5F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51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C202B-26BD-4538-A5DE-1385CBFB22AE}" type="datetime1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8324-9D6B-48B1-8B2B-C8FBC53EAA3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B98530-D1B6-5522-DE04-BCAC0DFFED89}"/>
              </a:ext>
            </a:extLst>
          </p:cNvPr>
          <p:cNvSpPr txBox="1"/>
          <p:nvPr/>
        </p:nvSpPr>
        <p:spPr>
          <a:xfrm>
            <a:off x="169330" y="169330"/>
            <a:ext cx="232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Animation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6F5DCAD-4FC0-4BA4-8967-8B1B5EE1FDA4}"/>
              </a:ext>
            </a:extLst>
          </p:cNvPr>
          <p:cNvGrpSpPr/>
          <p:nvPr/>
        </p:nvGrpSpPr>
        <p:grpSpPr>
          <a:xfrm>
            <a:off x="0" y="2021523"/>
            <a:ext cx="6858000" cy="5178754"/>
            <a:chOff x="0" y="2471103"/>
            <a:chExt cx="6858000" cy="5178754"/>
          </a:xfrm>
        </p:grpSpPr>
        <p:pic>
          <p:nvPicPr>
            <p:cNvPr id="3" name="화면 기록 2025-04-16 오후 3.24.54">
              <a:hlinkClick r:id="" action="ppaction://media"/>
              <a:extLst>
                <a:ext uri="{FF2B5EF4-FFF2-40B4-BE49-F238E27FC236}">
                  <a16:creationId xmlns:a16="http://schemas.microsoft.com/office/drawing/2014/main" id="{0A9E6D12-35DE-8019-3F6F-C7F055941B2B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0" y="2501594"/>
              <a:ext cx="6858000" cy="5148263"/>
            </a:xfrm>
            <a:prstGeom prst="rect">
              <a:avLst/>
            </a:prstGeom>
          </p:spPr>
        </p:pic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6A14CC39-5611-4791-90D3-099AB79F770D}"/>
                </a:ext>
              </a:extLst>
            </p:cNvPr>
            <p:cNvGrpSpPr/>
            <p:nvPr/>
          </p:nvGrpSpPr>
          <p:grpSpPr>
            <a:xfrm>
              <a:off x="348033" y="2471103"/>
              <a:ext cx="2015382" cy="991056"/>
              <a:chOff x="328619" y="2387283"/>
              <a:chExt cx="2015382" cy="991056"/>
            </a:xfrm>
          </p:grpSpPr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74589BC7-B3F2-4758-AFB7-4C49445CB499}"/>
                  </a:ext>
                </a:extLst>
              </p:cNvPr>
              <p:cNvGrpSpPr/>
              <p:nvPr/>
            </p:nvGrpSpPr>
            <p:grpSpPr>
              <a:xfrm>
                <a:off x="328619" y="2387283"/>
                <a:ext cx="2015382" cy="808682"/>
                <a:chOff x="622765" y="2282461"/>
                <a:chExt cx="2125563" cy="895021"/>
              </a:xfrm>
            </p:grpSpPr>
            <p:grpSp>
              <p:nvGrpSpPr>
                <p:cNvPr id="11" name="그룹 10">
                  <a:extLst>
                    <a:ext uri="{FF2B5EF4-FFF2-40B4-BE49-F238E27FC236}">
                      <a16:creationId xmlns:a16="http://schemas.microsoft.com/office/drawing/2014/main" id="{14501449-3365-4431-8CBD-1FA3F65009C0}"/>
                    </a:ext>
                  </a:extLst>
                </p:cNvPr>
                <p:cNvGrpSpPr/>
                <p:nvPr/>
              </p:nvGrpSpPr>
              <p:grpSpPr>
                <a:xfrm>
                  <a:off x="1978749" y="2333061"/>
                  <a:ext cx="769579" cy="844421"/>
                  <a:chOff x="3260968" y="2260704"/>
                  <a:chExt cx="769579" cy="844421"/>
                </a:xfrm>
              </p:grpSpPr>
              <p:pic>
                <p:nvPicPr>
                  <p:cNvPr id="6" name="그림 5">
                    <a:extLst>
                      <a:ext uri="{FF2B5EF4-FFF2-40B4-BE49-F238E27FC236}">
                        <a16:creationId xmlns:a16="http://schemas.microsoft.com/office/drawing/2014/main" id="{B230B462-6A3F-4C64-9191-9D80A037895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64685" y="2489710"/>
                    <a:ext cx="678935" cy="615415"/>
                  </a:xfrm>
                  <a:prstGeom prst="rect">
                    <a:avLst/>
                  </a:prstGeom>
                </p:spPr>
              </p:pic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B1EAC5EE-DEF6-4543-BC05-E49A6EAE6FBC}"/>
                      </a:ext>
                    </a:extLst>
                  </p:cNvPr>
                  <p:cNvSpPr txBox="1"/>
                  <p:nvPr/>
                </p:nvSpPr>
                <p:spPr>
                  <a:xfrm>
                    <a:off x="3260968" y="2260704"/>
                    <a:ext cx="769579" cy="2554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900" b="1" dirty="0" err="1">
                        <a:solidFill>
                          <a:srgbClr val="CA6C6C"/>
                        </a:solidFill>
                        <a:cs typeface="Arial" panose="020B0604020202020204" pitchFamily="34" charset="0"/>
                      </a:rPr>
                      <a:t>Caveoline</a:t>
                    </a:r>
                    <a:endParaRPr lang="ko-KR" altLang="en-US" sz="900" b="1" dirty="0">
                      <a:solidFill>
                        <a:srgbClr val="CA6C6C"/>
                      </a:solidFill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" name="그룹 1">
                  <a:extLst>
                    <a:ext uri="{FF2B5EF4-FFF2-40B4-BE49-F238E27FC236}">
                      <a16:creationId xmlns:a16="http://schemas.microsoft.com/office/drawing/2014/main" id="{762CE731-014B-48E7-829A-9E876ABECACA}"/>
                    </a:ext>
                  </a:extLst>
                </p:cNvPr>
                <p:cNvGrpSpPr/>
                <p:nvPr/>
              </p:nvGrpSpPr>
              <p:grpSpPr>
                <a:xfrm>
                  <a:off x="943557" y="2282461"/>
                  <a:ext cx="1208555" cy="854834"/>
                  <a:chOff x="2040837" y="2145301"/>
                  <a:chExt cx="1208555" cy="854834"/>
                </a:xfrm>
              </p:grpSpPr>
              <p:pic>
                <p:nvPicPr>
                  <p:cNvPr id="5" name="그림 4" descr="빛이(가) 표시된 사진&#10;&#10;자동 생성된 설명">
                    <a:extLst>
                      <a:ext uri="{FF2B5EF4-FFF2-40B4-BE49-F238E27FC236}">
                        <a16:creationId xmlns:a16="http://schemas.microsoft.com/office/drawing/2014/main" id="{FF98B6EB-3DC7-4AC7-B52B-F7C5254F7B3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040837" y="2463272"/>
                    <a:ext cx="1208555" cy="536863"/>
                  </a:xfrm>
                  <a:prstGeom prst="rect">
                    <a:avLst/>
                  </a:prstGeom>
                </p:spPr>
              </p:pic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AAA2DC68-F0B7-4202-B7E6-59763CB55805}"/>
                      </a:ext>
                    </a:extLst>
                  </p:cNvPr>
                  <p:cNvSpPr txBox="1"/>
                  <p:nvPr/>
                </p:nvSpPr>
                <p:spPr>
                  <a:xfrm>
                    <a:off x="2108866" y="2145301"/>
                    <a:ext cx="1107711" cy="4087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x-none" sz="900" b="1" dirty="0">
                        <a:solidFill>
                          <a:srgbClr val="495471"/>
                        </a:solidFill>
                      </a:rPr>
                      <a:t>Adenyl cyclase </a:t>
                    </a:r>
                  </a:p>
                  <a:p>
                    <a:pPr algn="ctr"/>
                    <a:r>
                      <a:rPr kumimoji="1" lang="en-US" altLang="x-none" sz="900" b="1" dirty="0">
                        <a:solidFill>
                          <a:srgbClr val="495471"/>
                        </a:solidFill>
                      </a:rPr>
                      <a:t>(AC)</a:t>
                    </a:r>
                    <a:endParaRPr kumimoji="1" lang="x-none" altLang="en-US" sz="900" b="1" dirty="0">
                      <a:solidFill>
                        <a:srgbClr val="495471"/>
                      </a:solidFill>
                    </a:endParaRPr>
                  </a:p>
                </p:txBody>
              </p:sp>
            </p:grpSp>
            <p:grpSp>
              <p:nvGrpSpPr>
                <p:cNvPr id="12" name="그룹 11">
                  <a:extLst>
                    <a:ext uri="{FF2B5EF4-FFF2-40B4-BE49-F238E27FC236}">
                      <a16:creationId xmlns:a16="http://schemas.microsoft.com/office/drawing/2014/main" id="{0F495636-80CC-4904-8BB9-835A00D0B58D}"/>
                    </a:ext>
                  </a:extLst>
                </p:cNvPr>
                <p:cNvGrpSpPr/>
                <p:nvPr/>
              </p:nvGrpSpPr>
              <p:grpSpPr>
                <a:xfrm>
                  <a:off x="622765" y="2349929"/>
                  <a:ext cx="492443" cy="630231"/>
                  <a:chOff x="4387045" y="2369904"/>
                  <a:chExt cx="492443" cy="630231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48DB47B0-0BC2-4B08-ACD7-306DF25FB690}"/>
                      </a:ext>
                    </a:extLst>
                  </p:cNvPr>
                  <p:cNvSpPr txBox="1"/>
                  <p:nvPr/>
                </p:nvSpPr>
                <p:spPr>
                  <a:xfrm>
                    <a:off x="4387045" y="2369904"/>
                    <a:ext cx="492443" cy="2308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900" b="1" dirty="0">
                        <a:solidFill>
                          <a:srgbClr val="C00000"/>
                        </a:solidFill>
                        <a:cs typeface="Arial" panose="020B0604020202020204" pitchFamily="34" charset="0"/>
                      </a:rPr>
                      <a:t>CAP1</a:t>
                    </a:r>
                    <a:endParaRPr lang="ko-KR" altLang="en-US" sz="900" b="1" dirty="0">
                      <a:solidFill>
                        <a:srgbClr val="C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10" name="Image 27" descr="preencoded.png">
                    <a:extLst>
                      <a:ext uri="{FF2B5EF4-FFF2-40B4-BE49-F238E27FC236}">
                        <a16:creationId xmlns:a16="http://schemas.microsoft.com/office/drawing/2014/main" id="{8988E989-CE06-43F5-8933-8236D0F09A2D}"/>
                      </a:ext>
                    </a:extLst>
                  </p:cNvPr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443019" y="2623568"/>
                    <a:ext cx="358858" cy="37656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2AE01D-8DB6-4E6B-9F53-C3DA95093528}"/>
                  </a:ext>
                </a:extLst>
              </p:cNvPr>
              <p:cNvSpPr txBox="1"/>
              <p:nvPr/>
            </p:nvSpPr>
            <p:spPr>
              <a:xfrm>
                <a:off x="647699" y="3101340"/>
                <a:ext cx="122686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rgbClr val="0000FF"/>
                    </a:solidFill>
                  </a:rPr>
                  <a:t>triple complex</a:t>
                </a:r>
                <a:endParaRPr lang="ko-KR" altLang="en-US" sz="1200" b="1">
                  <a:solidFill>
                    <a:srgbClr val="00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92369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9280d5c4322ab4a20e96807"/>
  <p:tag name="FIGURESLIDEID" val="b6d525cf-d030-472d-877c-61fd31e4bde0"/>
  <p:tag name="SELECTIONIDS" val="dfabda15-d443-45ad-bea4-51ba5779061d"/>
  <p:tag name="TRANSPARENTBACKGROUND" val="true"/>
  <p:tag name="VERSION" val="1767876039778"/>
  <p:tag name="TITLE" val="rolling"/>
  <p:tag name="CREATORNAME" val="You ji Kim"/>
  <p:tag name="DATEINSERTED" val="1767876039880"/>
  <p:tag name="DPI" val="300"/>
  <p:tag name="BIOJSON" val="{&quot;id&quot;:&quot;18aba46e-c8c8-49cd-a0db-37d958c6cb69&quot;,&quot;objects&quot;:{&quot;dfabda15-d443-45ad-bea4-51ba5779061d&quot;:{&quot;id&quot;:&quot;dfabda15-d443-45ad-bea4-51ba5779061d&quot;,&quot;name&quot;:&quot;Red faceted polyhedra trio&quot;,&quot;displayName&quot;:&quot;Red faceted polyhedra trio&quot;,&quot;type&quot;:&quot;FIGURE_OBJECT&quot;,&quot;relativeTransform&quot;:{&quot;translate&quot;:{&quot;x&quot;:-46.70836893067832,&quot;y&quot;:174.16544276909906},&quot;rotate&quot;:0,&quot;skewX&quot;:0,&quot;scale&quot;:{&quot;x&quot;:0.41017604983588896,&quot;y&quot;:0.41017604983588896}},&quot;image&quot;:{&quot;url&quot;:&quot;https://core.services.biorender.com/api/uploads/noredirect/693309c26fe83f98f2f5536f/1764952514366_0e88430e-9034-46ff-8136-a11fc7c252fb_icon.png&quot;,&quot;isPremium&quot;:false,&quot;isSignedURL&quot;:true,&quot;size&quot;:{&quot;x&quot;:300,&quot;y&quot;:315.1832460732984}},&quot;source&quot;:{&quot;id&quot;:&quot;693309c26fe83f98f2f5536f&quot;,&quot;type&quot;:&quot;UPLOADS&quot;},&quot;isPremium&quot;:false,&quot;parent&quot;:{&quot;type&quot;:&quot;CHILD&quot;,&quot;parentId&quot;:&quot;b6d525cf-d030-472d-877c-61fd31e4bde0&quot;,&quot;order&quot;:&quot;9999998&quot;}},&quot;b6d525cf-d030-472d-877c-61fd31e4bde0&quot;:{&quot;id&quot;:&quot;b6d525cf-d030-472d-877c-61fd31e4bde0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18aba46e-c8c8-49cd-a0db-37d958c6cb69&quot;,&quot;order&quot;:&quot;75&quot;}},&quot;18aba46e-c8c8-49cd-a0db-37d958c6cb69&quot;:{&quot;id&quot;:&quot;18aba46e-c8c8-49cd-a0db-37d958c6cb69&quot;,&quot;type&quot;:&quot;FIGURE_OBJECT&quot;,&quot;document&quot;:{&quot;type&quot;:&quot;DOCUMENT_GROUP&quot;,&quot;canvasType&quot;:&quot;SLIDE&quot;,&quot;units&quot;:&quot;in&quot;}}}}"/>
</p:tagLst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2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26517</TotalTime>
  <Words>11</Words>
  <Application>Microsoft Office PowerPoint</Application>
  <PresentationFormat>A4 용지(210x297mm)</PresentationFormat>
  <Paragraphs>6</Paragraphs>
  <Slides>1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User</cp:lastModifiedBy>
  <cp:revision>811</cp:revision>
  <cp:lastPrinted>2024-06-16T11:17:47Z</cp:lastPrinted>
  <dcterms:created xsi:type="dcterms:W3CDTF">2024-05-01T07:10:55Z</dcterms:created>
  <dcterms:modified xsi:type="dcterms:W3CDTF">2026-04-06T10:35:34Z</dcterms:modified>
</cp:coreProperties>
</file>