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sldIdLst>
    <p:sldId id="271" r:id="rId2"/>
  </p:sldIdLst>
  <p:sldSz cx="6264275" cy="8423275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EA4F"/>
    <a:srgbClr val="0C6064"/>
    <a:srgbClr val="17B8BE"/>
    <a:srgbClr val="ED93F7"/>
    <a:srgbClr val="FF66FF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96807" autoAdjust="0"/>
  </p:normalViewPr>
  <p:slideViewPr>
    <p:cSldViewPr snapToGrid="0" showGuides="1">
      <p:cViewPr>
        <p:scale>
          <a:sx n="125" d="100"/>
          <a:sy n="125" d="100"/>
        </p:scale>
        <p:origin x="-6" y="-17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 Heim" userId="42ffb49c-02be-47bd-9620-75fb7d9a41a4" providerId="ADAL" clId="{537ECD1A-746B-4E35-95D8-9B0B400ADD1C}"/>
    <pc:docChg chg="custSel modSld">
      <pc:chgData name="Mary Heim" userId="42ffb49c-02be-47bd-9620-75fb7d9a41a4" providerId="ADAL" clId="{537ECD1A-746B-4E35-95D8-9B0B400ADD1C}" dt="2025-02-11T19:39:09.521" v="2" actId="478"/>
      <pc:docMkLst>
        <pc:docMk/>
      </pc:docMkLst>
      <pc:sldChg chg="addSp delSp modSp mod">
        <pc:chgData name="Mary Heim" userId="42ffb49c-02be-47bd-9620-75fb7d9a41a4" providerId="ADAL" clId="{537ECD1A-746B-4E35-95D8-9B0B400ADD1C}" dt="2025-02-11T19:39:09.521" v="2" actId="478"/>
        <pc:sldMkLst>
          <pc:docMk/>
          <pc:sldMk cId="3885810174" sldId="271"/>
        </pc:sldMkLst>
        <pc:picChg chg="add del mod">
          <ac:chgData name="Mary Heim" userId="42ffb49c-02be-47bd-9620-75fb7d9a41a4" providerId="ADAL" clId="{537ECD1A-746B-4E35-95D8-9B0B400ADD1C}" dt="2025-02-11T19:39:09.521" v="2" actId="478"/>
          <ac:picMkLst>
            <pc:docMk/>
            <pc:sldMk cId="3885810174" sldId="271"/>
            <ac:picMk id="4" creationId="{BEF23DB4-BEE4-EEA8-01CC-7BA65F50F83F}"/>
          </ac:picMkLst>
        </pc:picChg>
      </pc:sldChg>
    </pc:docChg>
  </pc:docChgLst>
  <pc:docChgLst>
    <pc:chgData name="Mary Heim" userId="42ffb49c-02be-47bd-9620-75fb7d9a41a4" providerId="ADAL" clId="{669DD265-B18F-45BE-AD07-2F15195F7E18}"/>
    <pc:docChg chg="undo redo custSel modSld">
      <pc:chgData name="Mary Heim" userId="42ffb49c-02be-47bd-9620-75fb7d9a41a4" providerId="ADAL" clId="{669DD265-B18F-45BE-AD07-2F15195F7E18}" dt="2024-12-02T17:19:22.890" v="188" actId="1076"/>
      <pc:docMkLst>
        <pc:docMk/>
      </pc:docMkLst>
      <pc:sldChg chg="addSp modSp mod">
        <pc:chgData name="Mary Heim" userId="42ffb49c-02be-47bd-9620-75fb7d9a41a4" providerId="ADAL" clId="{669DD265-B18F-45BE-AD07-2F15195F7E18}" dt="2024-12-02T17:19:22.890" v="188" actId="1076"/>
        <pc:sldMkLst>
          <pc:docMk/>
          <pc:sldMk cId="3885810174" sldId="271"/>
        </pc:sldMkLst>
        <pc:spChg chg="add mod">
          <ac:chgData name="Mary Heim" userId="42ffb49c-02be-47bd-9620-75fb7d9a41a4" providerId="ADAL" clId="{669DD265-B18F-45BE-AD07-2F15195F7E18}" dt="2024-12-02T17:19:11.780" v="186" actId="403"/>
          <ac:spMkLst>
            <pc:docMk/>
            <pc:sldMk cId="3885810174" sldId="271"/>
            <ac:spMk id="2" creationId="{F5915DB7-FD62-4C95-A4D0-A3FF191CDF54}"/>
          </ac:spMkLst>
        </pc:spChg>
        <pc:spChg chg="mod">
          <ac:chgData name="Mary Heim" userId="42ffb49c-02be-47bd-9620-75fb7d9a41a4" providerId="ADAL" clId="{669DD265-B18F-45BE-AD07-2F15195F7E18}" dt="2024-12-02T17:19:22.890" v="188" actId="1076"/>
          <ac:spMkLst>
            <pc:docMk/>
            <pc:sldMk cId="3885810174" sldId="271"/>
            <ac:spMk id="21" creationId="{F6390F4D-A567-46E2-ACB3-BB14199D392F}"/>
          </ac:spMkLst>
        </pc:spChg>
        <pc:graphicFrameChg chg="mod">
          <ac:chgData name="Mary Heim" userId="42ffb49c-02be-47bd-9620-75fb7d9a41a4" providerId="ADAL" clId="{669DD265-B18F-45BE-AD07-2F15195F7E18}" dt="2024-11-29T16:51:10.455" v="0" actId="1076"/>
          <ac:graphicFrameMkLst>
            <pc:docMk/>
            <pc:sldMk cId="3885810174" sldId="271"/>
            <ac:graphicFrameMk id="20" creationId="{F5B85117-71C3-46F2-AB86-17FA7307C38B}"/>
          </ac:graphicFrameMkLst>
        </pc:graphicFrameChg>
      </pc:sldChg>
    </pc:docChg>
  </pc:docChgLst>
  <pc:docChgLst>
    <pc:chgData name="Mary Heim" userId="42ffb49c-02be-47bd-9620-75fb7d9a41a4" providerId="ADAL" clId="{44D54668-715F-4BF8-8B62-34196E6FAB8E}"/>
    <pc:docChg chg="custSel modSld">
      <pc:chgData name="Mary Heim" userId="42ffb49c-02be-47bd-9620-75fb7d9a41a4" providerId="ADAL" clId="{44D54668-715F-4BF8-8B62-34196E6FAB8E}" dt="2025-12-09T12:01:00.565" v="21" actId="20577"/>
      <pc:docMkLst>
        <pc:docMk/>
      </pc:docMkLst>
      <pc:sldChg chg="delSp modSp mod">
        <pc:chgData name="Mary Heim" userId="42ffb49c-02be-47bd-9620-75fb7d9a41a4" providerId="ADAL" clId="{44D54668-715F-4BF8-8B62-34196E6FAB8E}" dt="2025-12-09T12:01:00.565" v="21" actId="20577"/>
        <pc:sldMkLst>
          <pc:docMk/>
          <pc:sldMk cId="3885810174" sldId="271"/>
        </pc:sldMkLst>
        <pc:spChg chg="del">
          <ac:chgData name="Mary Heim" userId="42ffb49c-02be-47bd-9620-75fb7d9a41a4" providerId="ADAL" clId="{44D54668-715F-4BF8-8B62-34196E6FAB8E}" dt="2025-12-09T12:00:44.811" v="0" actId="478"/>
          <ac:spMkLst>
            <pc:docMk/>
            <pc:sldMk cId="3885810174" sldId="271"/>
            <ac:spMk id="2" creationId="{F5915DB7-FD62-4C95-A4D0-A3FF191CDF54}"/>
          </ac:spMkLst>
        </pc:spChg>
        <pc:spChg chg="mod">
          <ac:chgData name="Mary Heim" userId="42ffb49c-02be-47bd-9620-75fb7d9a41a4" providerId="ADAL" clId="{44D54668-715F-4BF8-8B62-34196E6FAB8E}" dt="2025-12-09T12:01:00.565" v="21" actId="20577"/>
          <ac:spMkLst>
            <pc:docMk/>
            <pc:sldMk cId="3885810174" sldId="271"/>
            <ac:spMk id="21" creationId="{F6390F4D-A567-46E2-ACB3-BB14199D392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6496C-E4AE-429B-9EB3-E335003A9A94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11575" y="857250"/>
            <a:ext cx="172085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735CB-9616-483F-AE0D-9A25E787A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52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99528" rtl="0" eaLnBrk="1" latinLnBrk="0" hangingPunct="1">
      <a:defRPr sz="656" kern="1200">
        <a:solidFill>
          <a:schemeClr val="tx1"/>
        </a:solidFill>
        <a:latin typeface="+mn-lt"/>
        <a:ea typeface="+mn-ea"/>
        <a:cs typeface="+mn-cs"/>
      </a:defRPr>
    </a:lvl1pPr>
    <a:lvl2pPr marL="249765" algn="l" defTabSz="499528" rtl="0" eaLnBrk="1" latinLnBrk="0" hangingPunct="1">
      <a:defRPr sz="656" kern="1200">
        <a:solidFill>
          <a:schemeClr val="tx1"/>
        </a:solidFill>
        <a:latin typeface="+mn-lt"/>
        <a:ea typeface="+mn-ea"/>
        <a:cs typeface="+mn-cs"/>
      </a:defRPr>
    </a:lvl2pPr>
    <a:lvl3pPr marL="499528" algn="l" defTabSz="499528" rtl="0" eaLnBrk="1" latinLnBrk="0" hangingPunct="1">
      <a:defRPr sz="656" kern="1200">
        <a:solidFill>
          <a:schemeClr val="tx1"/>
        </a:solidFill>
        <a:latin typeface="+mn-lt"/>
        <a:ea typeface="+mn-ea"/>
        <a:cs typeface="+mn-cs"/>
      </a:defRPr>
    </a:lvl3pPr>
    <a:lvl4pPr marL="749291" algn="l" defTabSz="499528" rtl="0" eaLnBrk="1" latinLnBrk="0" hangingPunct="1">
      <a:defRPr sz="656" kern="1200">
        <a:solidFill>
          <a:schemeClr val="tx1"/>
        </a:solidFill>
        <a:latin typeface="+mn-lt"/>
        <a:ea typeface="+mn-ea"/>
        <a:cs typeface="+mn-cs"/>
      </a:defRPr>
    </a:lvl4pPr>
    <a:lvl5pPr marL="999056" algn="l" defTabSz="499528" rtl="0" eaLnBrk="1" latinLnBrk="0" hangingPunct="1">
      <a:defRPr sz="656" kern="1200">
        <a:solidFill>
          <a:schemeClr val="tx1"/>
        </a:solidFill>
        <a:latin typeface="+mn-lt"/>
        <a:ea typeface="+mn-ea"/>
        <a:cs typeface="+mn-cs"/>
      </a:defRPr>
    </a:lvl5pPr>
    <a:lvl6pPr marL="1248819" algn="l" defTabSz="499528" rtl="0" eaLnBrk="1" latinLnBrk="0" hangingPunct="1">
      <a:defRPr sz="656" kern="1200">
        <a:solidFill>
          <a:schemeClr val="tx1"/>
        </a:solidFill>
        <a:latin typeface="+mn-lt"/>
        <a:ea typeface="+mn-ea"/>
        <a:cs typeface="+mn-cs"/>
      </a:defRPr>
    </a:lvl6pPr>
    <a:lvl7pPr marL="1498584" algn="l" defTabSz="499528" rtl="0" eaLnBrk="1" latinLnBrk="0" hangingPunct="1">
      <a:defRPr sz="656" kern="1200">
        <a:solidFill>
          <a:schemeClr val="tx1"/>
        </a:solidFill>
        <a:latin typeface="+mn-lt"/>
        <a:ea typeface="+mn-ea"/>
        <a:cs typeface="+mn-cs"/>
      </a:defRPr>
    </a:lvl7pPr>
    <a:lvl8pPr marL="1748348" algn="l" defTabSz="499528" rtl="0" eaLnBrk="1" latinLnBrk="0" hangingPunct="1">
      <a:defRPr sz="656" kern="1200">
        <a:solidFill>
          <a:schemeClr val="tx1"/>
        </a:solidFill>
        <a:latin typeface="+mn-lt"/>
        <a:ea typeface="+mn-ea"/>
        <a:cs typeface="+mn-cs"/>
      </a:defRPr>
    </a:lvl8pPr>
    <a:lvl9pPr marL="1998111" algn="l" defTabSz="499528" rtl="0" eaLnBrk="1" latinLnBrk="0" hangingPunct="1">
      <a:defRPr sz="6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9821" y="1378532"/>
            <a:ext cx="5324634" cy="2932548"/>
          </a:xfrm>
        </p:spPr>
        <p:txBody>
          <a:bodyPr anchor="b"/>
          <a:lstStyle>
            <a:lvl1pPr algn="ctr">
              <a:defRPr sz="411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3035" y="4424170"/>
            <a:ext cx="4698206" cy="2033674"/>
          </a:xfrm>
        </p:spPr>
        <p:txBody>
          <a:bodyPr/>
          <a:lstStyle>
            <a:lvl1pPr marL="0" indent="0" algn="ctr">
              <a:buNone/>
              <a:defRPr sz="1644"/>
            </a:lvl1pPr>
            <a:lvl2pPr marL="313228" indent="0" algn="ctr">
              <a:buNone/>
              <a:defRPr sz="1370"/>
            </a:lvl2pPr>
            <a:lvl3pPr marL="626455" indent="0" algn="ctr">
              <a:buNone/>
              <a:defRPr sz="1233"/>
            </a:lvl3pPr>
            <a:lvl4pPr marL="939683" indent="0" algn="ctr">
              <a:buNone/>
              <a:defRPr sz="1096"/>
            </a:lvl4pPr>
            <a:lvl5pPr marL="1252911" indent="0" algn="ctr">
              <a:buNone/>
              <a:defRPr sz="1096"/>
            </a:lvl5pPr>
            <a:lvl6pPr marL="1566139" indent="0" algn="ctr">
              <a:buNone/>
              <a:defRPr sz="1096"/>
            </a:lvl6pPr>
            <a:lvl7pPr marL="1879366" indent="0" algn="ctr">
              <a:buNone/>
              <a:defRPr sz="1096"/>
            </a:lvl7pPr>
            <a:lvl8pPr marL="2192594" indent="0" algn="ctr">
              <a:buNone/>
              <a:defRPr sz="1096"/>
            </a:lvl8pPr>
            <a:lvl9pPr marL="2505822" indent="0" algn="ctr">
              <a:buNone/>
              <a:defRPr sz="109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726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101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872" y="448462"/>
            <a:ext cx="1350734" cy="71383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0669" y="448462"/>
            <a:ext cx="3973899" cy="71383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130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275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407" y="2099972"/>
            <a:ext cx="5402937" cy="3503848"/>
          </a:xfrm>
        </p:spPr>
        <p:txBody>
          <a:bodyPr anchor="b"/>
          <a:lstStyle>
            <a:lvl1pPr>
              <a:defRPr sz="411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7407" y="5636967"/>
            <a:ext cx="5402937" cy="1842591"/>
          </a:xfrm>
        </p:spPr>
        <p:txBody>
          <a:bodyPr/>
          <a:lstStyle>
            <a:lvl1pPr marL="0" indent="0">
              <a:buNone/>
              <a:defRPr sz="1644">
                <a:solidFill>
                  <a:schemeClr val="tx1"/>
                </a:solidFill>
              </a:defRPr>
            </a:lvl1pPr>
            <a:lvl2pPr marL="313228" indent="0">
              <a:buNone/>
              <a:defRPr sz="1370">
                <a:solidFill>
                  <a:schemeClr val="tx1">
                    <a:tint val="75000"/>
                  </a:schemeClr>
                </a:solidFill>
              </a:defRPr>
            </a:lvl2pPr>
            <a:lvl3pPr marL="626455" indent="0">
              <a:buNone/>
              <a:defRPr sz="1233">
                <a:solidFill>
                  <a:schemeClr val="tx1">
                    <a:tint val="75000"/>
                  </a:schemeClr>
                </a:solidFill>
              </a:defRPr>
            </a:lvl3pPr>
            <a:lvl4pPr marL="939683" indent="0">
              <a:buNone/>
              <a:defRPr sz="1096">
                <a:solidFill>
                  <a:schemeClr val="tx1">
                    <a:tint val="75000"/>
                  </a:schemeClr>
                </a:solidFill>
              </a:defRPr>
            </a:lvl4pPr>
            <a:lvl5pPr marL="1252911" indent="0">
              <a:buNone/>
              <a:defRPr sz="1096">
                <a:solidFill>
                  <a:schemeClr val="tx1">
                    <a:tint val="75000"/>
                  </a:schemeClr>
                </a:solidFill>
              </a:defRPr>
            </a:lvl5pPr>
            <a:lvl6pPr marL="1566139" indent="0">
              <a:buNone/>
              <a:defRPr sz="1096">
                <a:solidFill>
                  <a:schemeClr val="tx1">
                    <a:tint val="75000"/>
                  </a:schemeClr>
                </a:solidFill>
              </a:defRPr>
            </a:lvl6pPr>
            <a:lvl7pPr marL="1879366" indent="0">
              <a:buNone/>
              <a:defRPr sz="1096">
                <a:solidFill>
                  <a:schemeClr val="tx1">
                    <a:tint val="75000"/>
                  </a:schemeClr>
                </a:solidFill>
              </a:defRPr>
            </a:lvl7pPr>
            <a:lvl8pPr marL="2192594" indent="0">
              <a:buNone/>
              <a:defRPr sz="1096">
                <a:solidFill>
                  <a:schemeClr val="tx1">
                    <a:tint val="75000"/>
                  </a:schemeClr>
                </a:solidFill>
              </a:defRPr>
            </a:lvl8pPr>
            <a:lvl9pPr marL="2505822" indent="0">
              <a:buNone/>
              <a:defRPr sz="10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120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0669" y="2242307"/>
            <a:ext cx="2662317" cy="534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71289" y="2242307"/>
            <a:ext cx="2662317" cy="534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251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485" y="448463"/>
            <a:ext cx="5402937" cy="16281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485" y="2064873"/>
            <a:ext cx="2650082" cy="1011962"/>
          </a:xfrm>
        </p:spPr>
        <p:txBody>
          <a:bodyPr anchor="b"/>
          <a:lstStyle>
            <a:lvl1pPr marL="0" indent="0">
              <a:buNone/>
              <a:defRPr sz="1644" b="1"/>
            </a:lvl1pPr>
            <a:lvl2pPr marL="313228" indent="0">
              <a:buNone/>
              <a:defRPr sz="1370" b="1"/>
            </a:lvl2pPr>
            <a:lvl3pPr marL="626455" indent="0">
              <a:buNone/>
              <a:defRPr sz="1233" b="1"/>
            </a:lvl3pPr>
            <a:lvl4pPr marL="939683" indent="0">
              <a:buNone/>
              <a:defRPr sz="1096" b="1"/>
            </a:lvl4pPr>
            <a:lvl5pPr marL="1252911" indent="0">
              <a:buNone/>
              <a:defRPr sz="1096" b="1"/>
            </a:lvl5pPr>
            <a:lvl6pPr marL="1566139" indent="0">
              <a:buNone/>
              <a:defRPr sz="1096" b="1"/>
            </a:lvl6pPr>
            <a:lvl7pPr marL="1879366" indent="0">
              <a:buNone/>
              <a:defRPr sz="1096" b="1"/>
            </a:lvl7pPr>
            <a:lvl8pPr marL="2192594" indent="0">
              <a:buNone/>
              <a:defRPr sz="1096" b="1"/>
            </a:lvl8pPr>
            <a:lvl9pPr marL="2505822" indent="0">
              <a:buNone/>
              <a:defRPr sz="10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485" y="3076835"/>
            <a:ext cx="2650082" cy="45255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1289" y="2064873"/>
            <a:ext cx="2663133" cy="1011962"/>
          </a:xfrm>
        </p:spPr>
        <p:txBody>
          <a:bodyPr anchor="b"/>
          <a:lstStyle>
            <a:lvl1pPr marL="0" indent="0">
              <a:buNone/>
              <a:defRPr sz="1644" b="1"/>
            </a:lvl1pPr>
            <a:lvl2pPr marL="313228" indent="0">
              <a:buNone/>
              <a:defRPr sz="1370" b="1"/>
            </a:lvl2pPr>
            <a:lvl3pPr marL="626455" indent="0">
              <a:buNone/>
              <a:defRPr sz="1233" b="1"/>
            </a:lvl3pPr>
            <a:lvl4pPr marL="939683" indent="0">
              <a:buNone/>
              <a:defRPr sz="1096" b="1"/>
            </a:lvl4pPr>
            <a:lvl5pPr marL="1252911" indent="0">
              <a:buNone/>
              <a:defRPr sz="1096" b="1"/>
            </a:lvl5pPr>
            <a:lvl6pPr marL="1566139" indent="0">
              <a:buNone/>
              <a:defRPr sz="1096" b="1"/>
            </a:lvl6pPr>
            <a:lvl7pPr marL="1879366" indent="0">
              <a:buNone/>
              <a:defRPr sz="1096" b="1"/>
            </a:lvl7pPr>
            <a:lvl8pPr marL="2192594" indent="0">
              <a:buNone/>
              <a:defRPr sz="1096" b="1"/>
            </a:lvl8pPr>
            <a:lvl9pPr marL="2505822" indent="0">
              <a:buNone/>
              <a:defRPr sz="10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71289" y="3076835"/>
            <a:ext cx="2663133" cy="45255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35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291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00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485" y="561552"/>
            <a:ext cx="2020392" cy="1965431"/>
          </a:xfrm>
        </p:spPr>
        <p:txBody>
          <a:bodyPr anchor="b"/>
          <a:lstStyle>
            <a:lvl1pPr>
              <a:defRPr sz="21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3133" y="1212797"/>
            <a:ext cx="3171289" cy="5985985"/>
          </a:xfrm>
        </p:spPr>
        <p:txBody>
          <a:bodyPr/>
          <a:lstStyle>
            <a:lvl1pPr>
              <a:defRPr sz="2192"/>
            </a:lvl1pPr>
            <a:lvl2pPr>
              <a:defRPr sz="1918"/>
            </a:lvl2pPr>
            <a:lvl3pPr>
              <a:defRPr sz="1644"/>
            </a:lvl3pPr>
            <a:lvl4pPr>
              <a:defRPr sz="1370"/>
            </a:lvl4pPr>
            <a:lvl5pPr>
              <a:defRPr sz="1370"/>
            </a:lvl5pPr>
            <a:lvl6pPr>
              <a:defRPr sz="1370"/>
            </a:lvl6pPr>
            <a:lvl7pPr>
              <a:defRPr sz="1370"/>
            </a:lvl7pPr>
            <a:lvl8pPr>
              <a:defRPr sz="1370"/>
            </a:lvl8pPr>
            <a:lvl9pPr>
              <a:defRPr sz="137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1485" y="2526982"/>
            <a:ext cx="2020392" cy="4681548"/>
          </a:xfrm>
        </p:spPr>
        <p:txBody>
          <a:bodyPr/>
          <a:lstStyle>
            <a:lvl1pPr marL="0" indent="0">
              <a:buNone/>
              <a:defRPr sz="1096"/>
            </a:lvl1pPr>
            <a:lvl2pPr marL="313228" indent="0">
              <a:buNone/>
              <a:defRPr sz="959"/>
            </a:lvl2pPr>
            <a:lvl3pPr marL="626455" indent="0">
              <a:buNone/>
              <a:defRPr sz="822"/>
            </a:lvl3pPr>
            <a:lvl4pPr marL="939683" indent="0">
              <a:buNone/>
              <a:defRPr sz="685"/>
            </a:lvl4pPr>
            <a:lvl5pPr marL="1252911" indent="0">
              <a:buNone/>
              <a:defRPr sz="685"/>
            </a:lvl5pPr>
            <a:lvl6pPr marL="1566139" indent="0">
              <a:buNone/>
              <a:defRPr sz="685"/>
            </a:lvl6pPr>
            <a:lvl7pPr marL="1879366" indent="0">
              <a:buNone/>
              <a:defRPr sz="685"/>
            </a:lvl7pPr>
            <a:lvl8pPr marL="2192594" indent="0">
              <a:buNone/>
              <a:defRPr sz="685"/>
            </a:lvl8pPr>
            <a:lvl9pPr marL="2505822" indent="0">
              <a:buNone/>
              <a:defRPr sz="68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55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485" y="561552"/>
            <a:ext cx="2020392" cy="1965431"/>
          </a:xfrm>
        </p:spPr>
        <p:txBody>
          <a:bodyPr anchor="b"/>
          <a:lstStyle>
            <a:lvl1pPr>
              <a:defRPr sz="21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63133" y="1212797"/>
            <a:ext cx="3171289" cy="5985985"/>
          </a:xfrm>
        </p:spPr>
        <p:txBody>
          <a:bodyPr anchor="t"/>
          <a:lstStyle>
            <a:lvl1pPr marL="0" indent="0">
              <a:buNone/>
              <a:defRPr sz="2192"/>
            </a:lvl1pPr>
            <a:lvl2pPr marL="313228" indent="0">
              <a:buNone/>
              <a:defRPr sz="1918"/>
            </a:lvl2pPr>
            <a:lvl3pPr marL="626455" indent="0">
              <a:buNone/>
              <a:defRPr sz="1644"/>
            </a:lvl3pPr>
            <a:lvl4pPr marL="939683" indent="0">
              <a:buNone/>
              <a:defRPr sz="1370"/>
            </a:lvl4pPr>
            <a:lvl5pPr marL="1252911" indent="0">
              <a:buNone/>
              <a:defRPr sz="1370"/>
            </a:lvl5pPr>
            <a:lvl6pPr marL="1566139" indent="0">
              <a:buNone/>
              <a:defRPr sz="1370"/>
            </a:lvl6pPr>
            <a:lvl7pPr marL="1879366" indent="0">
              <a:buNone/>
              <a:defRPr sz="1370"/>
            </a:lvl7pPr>
            <a:lvl8pPr marL="2192594" indent="0">
              <a:buNone/>
              <a:defRPr sz="1370"/>
            </a:lvl8pPr>
            <a:lvl9pPr marL="2505822" indent="0">
              <a:buNone/>
              <a:defRPr sz="137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1485" y="2526982"/>
            <a:ext cx="2020392" cy="4681548"/>
          </a:xfrm>
        </p:spPr>
        <p:txBody>
          <a:bodyPr/>
          <a:lstStyle>
            <a:lvl1pPr marL="0" indent="0">
              <a:buNone/>
              <a:defRPr sz="1096"/>
            </a:lvl1pPr>
            <a:lvl2pPr marL="313228" indent="0">
              <a:buNone/>
              <a:defRPr sz="959"/>
            </a:lvl2pPr>
            <a:lvl3pPr marL="626455" indent="0">
              <a:buNone/>
              <a:defRPr sz="822"/>
            </a:lvl3pPr>
            <a:lvl4pPr marL="939683" indent="0">
              <a:buNone/>
              <a:defRPr sz="685"/>
            </a:lvl4pPr>
            <a:lvl5pPr marL="1252911" indent="0">
              <a:buNone/>
              <a:defRPr sz="685"/>
            </a:lvl5pPr>
            <a:lvl6pPr marL="1566139" indent="0">
              <a:buNone/>
              <a:defRPr sz="685"/>
            </a:lvl6pPr>
            <a:lvl7pPr marL="1879366" indent="0">
              <a:buNone/>
              <a:defRPr sz="685"/>
            </a:lvl7pPr>
            <a:lvl8pPr marL="2192594" indent="0">
              <a:buNone/>
              <a:defRPr sz="685"/>
            </a:lvl8pPr>
            <a:lvl9pPr marL="2505822" indent="0">
              <a:buNone/>
              <a:defRPr sz="68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43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0669" y="448463"/>
            <a:ext cx="5402937" cy="1628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669" y="2242307"/>
            <a:ext cx="5402937" cy="5344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0669" y="7807130"/>
            <a:ext cx="1409462" cy="448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75041" y="7807130"/>
            <a:ext cx="2114193" cy="448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24144" y="7807130"/>
            <a:ext cx="1409462" cy="448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626455" rtl="0" eaLnBrk="1" latinLnBrk="0" hangingPunct="1">
        <a:lnSpc>
          <a:spcPct val="90000"/>
        </a:lnSpc>
        <a:spcBef>
          <a:spcPct val="0"/>
        </a:spcBef>
        <a:buNone/>
        <a:defRPr sz="30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4" indent="-156614" algn="l" defTabSz="626455" rtl="0" eaLnBrk="1" latinLnBrk="0" hangingPunct="1">
        <a:lnSpc>
          <a:spcPct val="90000"/>
        </a:lnSpc>
        <a:spcBef>
          <a:spcPts val="685"/>
        </a:spcBef>
        <a:buFont typeface="Arial" panose="020B0604020202020204" pitchFamily="34" charset="0"/>
        <a:buChar char="•"/>
        <a:defRPr sz="1918" kern="1200">
          <a:solidFill>
            <a:schemeClr val="tx1"/>
          </a:solidFill>
          <a:latin typeface="+mn-lt"/>
          <a:ea typeface="+mn-ea"/>
          <a:cs typeface="+mn-cs"/>
        </a:defRPr>
      </a:lvl1pPr>
      <a:lvl2pPr marL="469842" indent="-156614" algn="l" defTabSz="626455" rtl="0" eaLnBrk="1" latinLnBrk="0" hangingPunct="1">
        <a:lnSpc>
          <a:spcPct val="90000"/>
        </a:lnSpc>
        <a:spcBef>
          <a:spcPts val="343"/>
        </a:spcBef>
        <a:buFont typeface="Arial" panose="020B0604020202020204" pitchFamily="34" charset="0"/>
        <a:buChar char="•"/>
        <a:defRPr sz="1644" kern="1200">
          <a:solidFill>
            <a:schemeClr val="tx1"/>
          </a:solidFill>
          <a:latin typeface="+mn-lt"/>
          <a:ea typeface="+mn-ea"/>
          <a:cs typeface="+mn-cs"/>
        </a:defRPr>
      </a:lvl2pPr>
      <a:lvl3pPr marL="783069" indent="-156614" algn="l" defTabSz="626455" rtl="0" eaLnBrk="1" latinLnBrk="0" hangingPunct="1">
        <a:lnSpc>
          <a:spcPct val="90000"/>
        </a:lnSpc>
        <a:spcBef>
          <a:spcPts val="343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3pPr>
      <a:lvl4pPr marL="1096297" indent="-156614" algn="l" defTabSz="626455" rtl="0" eaLnBrk="1" latinLnBrk="0" hangingPunct="1">
        <a:lnSpc>
          <a:spcPct val="90000"/>
        </a:lnSpc>
        <a:spcBef>
          <a:spcPts val="343"/>
        </a:spcBef>
        <a:buFont typeface="Arial" panose="020B0604020202020204" pitchFamily="34" charset="0"/>
        <a:buChar char="•"/>
        <a:defRPr sz="1233" kern="1200">
          <a:solidFill>
            <a:schemeClr val="tx1"/>
          </a:solidFill>
          <a:latin typeface="+mn-lt"/>
          <a:ea typeface="+mn-ea"/>
          <a:cs typeface="+mn-cs"/>
        </a:defRPr>
      </a:lvl4pPr>
      <a:lvl5pPr marL="1409525" indent="-156614" algn="l" defTabSz="626455" rtl="0" eaLnBrk="1" latinLnBrk="0" hangingPunct="1">
        <a:lnSpc>
          <a:spcPct val="90000"/>
        </a:lnSpc>
        <a:spcBef>
          <a:spcPts val="343"/>
        </a:spcBef>
        <a:buFont typeface="Arial" panose="020B0604020202020204" pitchFamily="34" charset="0"/>
        <a:buChar char="•"/>
        <a:defRPr sz="1233" kern="1200">
          <a:solidFill>
            <a:schemeClr val="tx1"/>
          </a:solidFill>
          <a:latin typeface="+mn-lt"/>
          <a:ea typeface="+mn-ea"/>
          <a:cs typeface="+mn-cs"/>
        </a:defRPr>
      </a:lvl5pPr>
      <a:lvl6pPr marL="1722752" indent="-156614" algn="l" defTabSz="626455" rtl="0" eaLnBrk="1" latinLnBrk="0" hangingPunct="1">
        <a:lnSpc>
          <a:spcPct val="90000"/>
        </a:lnSpc>
        <a:spcBef>
          <a:spcPts val="343"/>
        </a:spcBef>
        <a:buFont typeface="Arial" panose="020B0604020202020204" pitchFamily="34" charset="0"/>
        <a:buChar char="•"/>
        <a:defRPr sz="1233" kern="1200">
          <a:solidFill>
            <a:schemeClr val="tx1"/>
          </a:solidFill>
          <a:latin typeface="+mn-lt"/>
          <a:ea typeface="+mn-ea"/>
          <a:cs typeface="+mn-cs"/>
        </a:defRPr>
      </a:lvl6pPr>
      <a:lvl7pPr marL="2035980" indent="-156614" algn="l" defTabSz="626455" rtl="0" eaLnBrk="1" latinLnBrk="0" hangingPunct="1">
        <a:lnSpc>
          <a:spcPct val="90000"/>
        </a:lnSpc>
        <a:spcBef>
          <a:spcPts val="343"/>
        </a:spcBef>
        <a:buFont typeface="Arial" panose="020B0604020202020204" pitchFamily="34" charset="0"/>
        <a:buChar char="•"/>
        <a:defRPr sz="1233" kern="1200">
          <a:solidFill>
            <a:schemeClr val="tx1"/>
          </a:solidFill>
          <a:latin typeface="+mn-lt"/>
          <a:ea typeface="+mn-ea"/>
          <a:cs typeface="+mn-cs"/>
        </a:defRPr>
      </a:lvl7pPr>
      <a:lvl8pPr marL="2349208" indent="-156614" algn="l" defTabSz="626455" rtl="0" eaLnBrk="1" latinLnBrk="0" hangingPunct="1">
        <a:lnSpc>
          <a:spcPct val="90000"/>
        </a:lnSpc>
        <a:spcBef>
          <a:spcPts val="343"/>
        </a:spcBef>
        <a:buFont typeface="Arial" panose="020B0604020202020204" pitchFamily="34" charset="0"/>
        <a:buChar char="•"/>
        <a:defRPr sz="1233" kern="1200">
          <a:solidFill>
            <a:schemeClr val="tx1"/>
          </a:solidFill>
          <a:latin typeface="+mn-lt"/>
          <a:ea typeface="+mn-ea"/>
          <a:cs typeface="+mn-cs"/>
        </a:defRPr>
      </a:lvl8pPr>
      <a:lvl9pPr marL="2662436" indent="-156614" algn="l" defTabSz="626455" rtl="0" eaLnBrk="1" latinLnBrk="0" hangingPunct="1">
        <a:lnSpc>
          <a:spcPct val="90000"/>
        </a:lnSpc>
        <a:spcBef>
          <a:spcPts val="343"/>
        </a:spcBef>
        <a:buFont typeface="Arial" panose="020B0604020202020204" pitchFamily="34" charset="0"/>
        <a:buChar char="•"/>
        <a:defRPr sz="12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26455" rtl="0" eaLnBrk="1" latinLnBrk="0" hangingPunct="1">
        <a:defRPr sz="1233" kern="1200">
          <a:solidFill>
            <a:schemeClr val="tx1"/>
          </a:solidFill>
          <a:latin typeface="+mn-lt"/>
          <a:ea typeface="+mn-ea"/>
          <a:cs typeface="+mn-cs"/>
        </a:defRPr>
      </a:lvl1pPr>
      <a:lvl2pPr marL="313228" algn="l" defTabSz="626455" rtl="0" eaLnBrk="1" latinLnBrk="0" hangingPunct="1">
        <a:defRPr sz="1233" kern="1200">
          <a:solidFill>
            <a:schemeClr val="tx1"/>
          </a:solidFill>
          <a:latin typeface="+mn-lt"/>
          <a:ea typeface="+mn-ea"/>
          <a:cs typeface="+mn-cs"/>
        </a:defRPr>
      </a:lvl2pPr>
      <a:lvl3pPr marL="626455" algn="l" defTabSz="626455" rtl="0" eaLnBrk="1" latinLnBrk="0" hangingPunct="1">
        <a:defRPr sz="1233" kern="1200">
          <a:solidFill>
            <a:schemeClr val="tx1"/>
          </a:solidFill>
          <a:latin typeface="+mn-lt"/>
          <a:ea typeface="+mn-ea"/>
          <a:cs typeface="+mn-cs"/>
        </a:defRPr>
      </a:lvl3pPr>
      <a:lvl4pPr marL="939683" algn="l" defTabSz="626455" rtl="0" eaLnBrk="1" latinLnBrk="0" hangingPunct="1">
        <a:defRPr sz="1233" kern="1200">
          <a:solidFill>
            <a:schemeClr val="tx1"/>
          </a:solidFill>
          <a:latin typeface="+mn-lt"/>
          <a:ea typeface="+mn-ea"/>
          <a:cs typeface="+mn-cs"/>
        </a:defRPr>
      </a:lvl4pPr>
      <a:lvl5pPr marL="1252911" algn="l" defTabSz="626455" rtl="0" eaLnBrk="1" latinLnBrk="0" hangingPunct="1">
        <a:defRPr sz="1233" kern="1200">
          <a:solidFill>
            <a:schemeClr val="tx1"/>
          </a:solidFill>
          <a:latin typeface="+mn-lt"/>
          <a:ea typeface="+mn-ea"/>
          <a:cs typeface="+mn-cs"/>
        </a:defRPr>
      </a:lvl5pPr>
      <a:lvl6pPr marL="1566139" algn="l" defTabSz="626455" rtl="0" eaLnBrk="1" latinLnBrk="0" hangingPunct="1">
        <a:defRPr sz="1233" kern="1200">
          <a:solidFill>
            <a:schemeClr val="tx1"/>
          </a:solidFill>
          <a:latin typeface="+mn-lt"/>
          <a:ea typeface="+mn-ea"/>
          <a:cs typeface="+mn-cs"/>
        </a:defRPr>
      </a:lvl6pPr>
      <a:lvl7pPr marL="1879366" algn="l" defTabSz="626455" rtl="0" eaLnBrk="1" latinLnBrk="0" hangingPunct="1">
        <a:defRPr sz="1233" kern="1200">
          <a:solidFill>
            <a:schemeClr val="tx1"/>
          </a:solidFill>
          <a:latin typeface="+mn-lt"/>
          <a:ea typeface="+mn-ea"/>
          <a:cs typeface="+mn-cs"/>
        </a:defRPr>
      </a:lvl7pPr>
      <a:lvl8pPr marL="2192594" algn="l" defTabSz="626455" rtl="0" eaLnBrk="1" latinLnBrk="0" hangingPunct="1">
        <a:defRPr sz="1233" kern="1200">
          <a:solidFill>
            <a:schemeClr val="tx1"/>
          </a:solidFill>
          <a:latin typeface="+mn-lt"/>
          <a:ea typeface="+mn-ea"/>
          <a:cs typeface="+mn-cs"/>
        </a:defRPr>
      </a:lvl8pPr>
      <a:lvl9pPr marL="2505822" algn="l" defTabSz="626455" rtl="0" eaLnBrk="1" latinLnBrk="0" hangingPunct="1">
        <a:defRPr sz="12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F5B85117-71C3-46F2-AB86-17FA7307C3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525134"/>
              </p:ext>
            </p:extLst>
          </p:nvPr>
        </p:nvGraphicFramePr>
        <p:xfrm>
          <a:off x="655897" y="2882419"/>
          <a:ext cx="4952481" cy="35096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5123">
                  <a:extLst>
                    <a:ext uri="{9D8B030D-6E8A-4147-A177-3AD203B41FA5}">
                      <a16:colId xmlns:a16="http://schemas.microsoft.com/office/drawing/2014/main" val="3020601303"/>
                    </a:ext>
                  </a:extLst>
                </a:gridCol>
                <a:gridCol w="990927">
                  <a:extLst>
                    <a:ext uri="{9D8B030D-6E8A-4147-A177-3AD203B41FA5}">
                      <a16:colId xmlns:a16="http://schemas.microsoft.com/office/drawing/2014/main" val="1717044515"/>
                    </a:ext>
                  </a:extLst>
                </a:gridCol>
                <a:gridCol w="1217947">
                  <a:extLst>
                    <a:ext uri="{9D8B030D-6E8A-4147-A177-3AD203B41FA5}">
                      <a16:colId xmlns:a16="http://schemas.microsoft.com/office/drawing/2014/main" val="496414693"/>
                    </a:ext>
                  </a:extLst>
                </a:gridCol>
                <a:gridCol w="1218484">
                  <a:extLst>
                    <a:ext uri="{9D8B030D-6E8A-4147-A177-3AD203B41FA5}">
                      <a16:colId xmlns:a16="http://schemas.microsoft.com/office/drawing/2014/main" val="3268424444"/>
                    </a:ext>
                  </a:extLst>
                </a:gridCol>
              </a:tblGrid>
              <a:tr h="312905"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Primary Antibody</a:t>
                      </a:r>
                      <a:endParaRPr lang="en-GB" sz="100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Dilution</a:t>
                      </a:r>
                      <a:endParaRPr lang="en-GB" sz="100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Supplier</a:t>
                      </a:r>
                      <a:endParaRPr lang="en-GB" sz="100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CAT#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189311"/>
                  </a:ext>
                </a:extLst>
              </a:tr>
              <a:tr h="319675">
                <a:tc>
                  <a:txBody>
                    <a:bodyPr/>
                    <a:lstStyle/>
                    <a:p>
                      <a:pPr algn="ctr"/>
                      <a:r>
                        <a:rPr lang="en-GB" sz="10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Mouse anti-COL1</a:t>
                      </a:r>
                      <a:endParaRPr lang="en-GB" sz="1000" b="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1:100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Abbkine</a:t>
                      </a:r>
                      <a:endParaRPr lang="en-GB" sz="100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ABM40379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0384747"/>
                  </a:ext>
                </a:extLst>
              </a:tr>
              <a:tr h="319675">
                <a:tc>
                  <a:txBody>
                    <a:bodyPr/>
                    <a:lstStyle/>
                    <a:p>
                      <a:pPr algn="ctr"/>
                      <a:r>
                        <a:rPr lang="en-GB" sz="10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Mouse anti-ZO-1 </a:t>
                      </a:r>
                      <a:endParaRPr lang="en-GB" sz="1000" b="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1:100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Invitrogen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33-9100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233653"/>
                  </a:ext>
                </a:extLst>
              </a:tr>
              <a:tr h="319675">
                <a:tc>
                  <a:txBody>
                    <a:bodyPr/>
                    <a:lstStyle/>
                    <a:p>
                      <a:pPr algn="ctr"/>
                      <a:r>
                        <a:rPr lang="en-GB" sz="10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Mouse anti-TPO</a:t>
                      </a:r>
                      <a:endParaRPr lang="en-GB" sz="1000" b="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1:100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Santa Cruz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Sc-374045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0767263"/>
                  </a:ext>
                </a:extLst>
              </a:tr>
              <a:tr h="319675">
                <a:tc>
                  <a:txBody>
                    <a:bodyPr/>
                    <a:lstStyle/>
                    <a:p>
                      <a:pPr algn="ctr"/>
                      <a:r>
                        <a:rPr lang="en-GB" sz="10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Mouse anti-NKX2-1 </a:t>
                      </a:r>
                      <a:endParaRPr lang="en-GB" sz="1000" b="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1:100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Invitrogen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8G7G3/1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2100656"/>
                  </a:ext>
                </a:extLst>
              </a:tr>
              <a:tr h="319675">
                <a:tc>
                  <a:txBody>
                    <a:bodyPr/>
                    <a:lstStyle/>
                    <a:p>
                      <a:pPr algn="ctr"/>
                      <a:r>
                        <a:rPr lang="en-GB" sz="10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Rabbit anti-Tg </a:t>
                      </a:r>
                      <a:endParaRPr lang="en-GB" sz="1000" b="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1:250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Abcam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EPR9730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7671490"/>
                  </a:ext>
                </a:extLst>
              </a:tr>
              <a:tr h="319675">
                <a:tc>
                  <a:txBody>
                    <a:bodyPr/>
                    <a:lstStyle/>
                    <a:p>
                      <a:pPr algn="ctr"/>
                      <a:r>
                        <a:rPr lang="en-GB" sz="10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Mouse anti-T4</a:t>
                      </a:r>
                      <a:endParaRPr lang="en-GB" sz="1000" b="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1:100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Santa Cruz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sc-52247 (1H1)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5400147"/>
                  </a:ext>
                </a:extLst>
              </a:tr>
              <a:tr h="319675">
                <a:tc>
                  <a:txBody>
                    <a:bodyPr/>
                    <a:lstStyle/>
                    <a:p>
                      <a:pPr algn="ctr"/>
                      <a:r>
                        <a:rPr lang="en-GB" sz="10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Rat anti-ECAD</a:t>
                      </a:r>
                      <a:endParaRPr lang="en-GB" sz="1000" b="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1:400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Invitrogen 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13-1900</a:t>
                      </a:r>
                      <a:endParaRPr lang="en-GB" sz="100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7938008"/>
                  </a:ext>
                </a:extLst>
              </a:tr>
              <a:tr h="319675">
                <a:tc>
                  <a:txBody>
                    <a:bodyPr/>
                    <a:lstStyle/>
                    <a:p>
                      <a:pPr algn="ctr"/>
                      <a:r>
                        <a:rPr lang="en-GB" sz="10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Mouse anti-αSMA</a:t>
                      </a:r>
                      <a:endParaRPr lang="en-GB" sz="1000" b="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1:400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Sigma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C6198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53425"/>
                  </a:ext>
                </a:extLst>
              </a:tr>
              <a:tr h="319675">
                <a:tc>
                  <a:txBody>
                    <a:bodyPr/>
                    <a:lstStyle/>
                    <a:p>
                      <a:pPr algn="ctr"/>
                      <a:r>
                        <a:rPr lang="en-GB" sz="10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Mouse anti-TSHR</a:t>
                      </a:r>
                      <a:endParaRPr lang="en-GB" sz="1000" b="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1:200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Santa Cruz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sc-53542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526585"/>
                  </a:ext>
                </a:extLst>
              </a:tr>
              <a:tr h="319675">
                <a:tc>
                  <a:txBody>
                    <a:bodyPr/>
                    <a:lstStyle/>
                    <a:p>
                      <a:pPr algn="ctr"/>
                      <a:r>
                        <a:rPr lang="en-GB" sz="10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Rabbit anti-FN</a:t>
                      </a:r>
                      <a:endParaRPr lang="en-GB" sz="1000" b="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1:400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>
                          <a:solidFill>
                            <a:sysClr val="windowText" lastClr="000000"/>
                          </a:solidFill>
                          <a:effectLst/>
                        </a:rPr>
                        <a:t>Abcam</a:t>
                      </a:r>
                      <a:endParaRPr lang="en-GB" sz="100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ab2413</a:t>
                      </a:r>
                      <a:endParaRPr lang="en-GB" sz="100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53" marR="447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1197388"/>
                  </a:ext>
                </a:extLst>
              </a:tr>
            </a:tbl>
          </a:graphicData>
        </a:graphic>
      </p:graphicFrame>
      <p:sp>
        <p:nvSpPr>
          <p:cNvPr id="21" name="Text Box 1">
            <a:extLst>
              <a:ext uri="{FF2B5EF4-FFF2-40B4-BE49-F238E27FC236}">
                <a16:creationId xmlns:a16="http://schemas.microsoft.com/office/drawing/2014/main" id="{F6390F4D-A567-46E2-ACB3-BB14199D392F}"/>
              </a:ext>
            </a:extLst>
          </p:cNvPr>
          <p:cNvSpPr txBox="1"/>
          <p:nvPr/>
        </p:nvSpPr>
        <p:spPr>
          <a:xfrm>
            <a:off x="554586" y="2547389"/>
            <a:ext cx="5297834" cy="135976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59671" tIns="29836" rIns="59671" bIns="2983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Supplementary Table 1 - Primary Antibodies for Immunofluorescent analysis</a:t>
            </a:r>
            <a:endParaRPr lang="en-GB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810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325</TotalTime>
  <Words>71</Words>
  <Application>Microsoft Office PowerPoint</Application>
  <PresentationFormat>Custom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</dc:creator>
  <cp:lastModifiedBy>Mary Heim</cp:lastModifiedBy>
  <cp:revision>74</cp:revision>
  <dcterms:created xsi:type="dcterms:W3CDTF">2024-05-02T12:22:38Z</dcterms:created>
  <dcterms:modified xsi:type="dcterms:W3CDTF">2025-12-09T12:23:44Z</dcterms:modified>
</cp:coreProperties>
</file>