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notesMasterIdLst>
    <p:notesMasterId r:id="rId3"/>
  </p:notesMasterIdLst>
  <p:sldIdLst>
    <p:sldId id="271" r:id="rId2"/>
  </p:sldIdLst>
  <p:sldSz cx="5400675" cy="61214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EA4F"/>
    <a:srgbClr val="0C6064"/>
    <a:srgbClr val="17B8BE"/>
    <a:srgbClr val="ED93F7"/>
    <a:srgbClr val="FF66FF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75" autoAdjust="0"/>
    <p:restoredTop sz="96807" autoAdjust="0"/>
  </p:normalViewPr>
  <p:slideViewPr>
    <p:cSldViewPr snapToGrid="0" showGuides="1">
      <p:cViewPr>
        <p:scale>
          <a:sx n="150" d="100"/>
          <a:sy n="150" d="100"/>
        </p:scale>
        <p:origin x="0" y="-27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y Heim" userId="42ffb49c-02be-47bd-9620-75fb7d9a41a4" providerId="ADAL" clId="{B0BBBF10-2982-4C44-9FD7-AB87BB5A53BD}"/>
    <pc:docChg chg="modSld">
      <pc:chgData name="Mary Heim" userId="42ffb49c-02be-47bd-9620-75fb7d9a41a4" providerId="ADAL" clId="{B0BBBF10-2982-4C44-9FD7-AB87BB5A53BD}" dt="2024-12-02T17:20:09.130" v="37" actId="14100"/>
      <pc:docMkLst>
        <pc:docMk/>
      </pc:docMkLst>
      <pc:sldChg chg="addSp modSp mod">
        <pc:chgData name="Mary Heim" userId="42ffb49c-02be-47bd-9620-75fb7d9a41a4" providerId="ADAL" clId="{B0BBBF10-2982-4C44-9FD7-AB87BB5A53BD}" dt="2024-12-02T17:20:09.130" v="37" actId="14100"/>
        <pc:sldMkLst>
          <pc:docMk/>
          <pc:sldMk cId="3885810174" sldId="271"/>
        </pc:sldMkLst>
        <pc:spChg chg="mod">
          <ac:chgData name="Mary Heim" userId="42ffb49c-02be-47bd-9620-75fb7d9a41a4" providerId="ADAL" clId="{B0BBBF10-2982-4C44-9FD7-AB87BB5A53BD}" dt="2024-11-29T16:55:17.387" v="11" actId="1076"/>
          <ac:spMkLst>
            <pc:docMk/>
            <pc:sldMk cId="3885810174" sldId="271"/>
            <ac:spMk id="8" creationId="{4995586A-ADA5-4042-99C7-74E618C3E4E9}"/>
          </ac:spMkLst>
        </pc:spChg>
        <pc:spChg chg="mod">
          <ac:chgData name="Mary Heim" userId="42ffb49c-02be-47bd-9620-75fb7d9a41a4" providerId="ADAL" clId="{B0BBBF10-2982-4C44-9FD7-AB87BB5A53BD}" dt="2024-12-02T17:20:09.130" v="37" actId="14100"/>
          <ac:spMkLst>
            <pc:docMk/>
            <pc:sldMk cId="3885810174" sldId="271"/>
            <ac:spMk id="10" creationId="{6AB25146-CBC7-4BD4-A748-5A7624273564}"/>
          </ac:spMkLst>
        </pc:spChg>
        <pc:spChg chg="mod">
          <ac:chgData name="Mary Heim" userId="42ffb49c-02be-47bd-9620-75fb7d9a41a4" providerId="ADAL" clId="{B0BBBF10-2982-4C44-9FD7-AB87BB5A53BD}" dt="2024-12-02T17:20:09.130" v="37" actId="14100"/>
          <ac:spMkLst>
            <pc:docMk/>
            <pc:sldMk cId="3885810174" sldId="271"/>
            <ac:spMk id="11" creationId="{8965BE5A-ADA0-460D-A95C-F36A619CD07E}"/>
          </ac:spMkLst>
        </pc:spChg>
        <pc:spChg chg="mod">
          <ac:chgData name="Mary Heim" userId="42ffb49c-02be-47bd-9620-75fb7d9a41a4" providerId="ADAL" clId="{B0BBBF10-2982-4C44-9FD7-AB87BB5A53BD}" dt="2024-12-02T17:20:09.130" v="37" actId="14100"/>
          <ac:spMkLst>
            <pc:docMk/>
            <pc:sldMk cId="3885810174" sldId="271"/>
            <ac:spMk id="12" creationId="{B8AD85D3-67D8-46A9-8446-FEF8ABDEA713}"/>
          </ac:spMkLst>
        </pc:spChg>
        <pc:spChg chg="mod">
          <ac:chgData name="Mary Heim" userId="42ffb49c-02be-47bd-9620-75fb7d9a41a4" providerId="ADAL" clId="{B0BBBF10-2982-4C44-9FD7-AB87BB5A53BD}" dt="2024-12-02T17:20:09.130" v="37" actId="14100"/>
          <ac:spMkLst>
            <pc:docMk/>
            <pc:sldMk cId="3885810174" sldId="271"/>
            <ac:spMk id="13" creationId="{11C4E200-9001-4EAF-8BEB-59420C865895}"/>
          </ac:spMkLst>
        </pc:spChg>
        <pc:spChg chg="mod">
          <ac:chgData name="Mary Heim" userId="42ffb49c-02be-47bd-9620-75fb7d9a41a4" providerId="ADAL" clId="{B0BBBF10-2982-4C44-9FD7-AB87BB5A53BD}" dt="2024-11-29T16:55:17.387" v="11" actId="1076"/>
          <ac:spMkLst>
            <pc:docMk/>
            <pc:sldMk cId="3885810174" sldId="271"/>
            <ac:spMk id="14" creationId="{BF49C4BD-5519-41B2-901A-E960558302A0}"/>
          </ac:spMkLst>
        </pc:spChg>
        <pc:spChg chg="mod">
          <ac:chgData name="Mary Heim" userId="42ffb49c-02be-47bd-9620-75fb7d9a41a4" providerId="ADAL" clId="{B0BBBF10-2982-4C44-9FD7-AB87BB5A53BD}" dt="2024-11-29T16:55:17.387" v="11" actId="1076"/>
          <ac:spMkLst>
            <pc:docMk/>
            <pc:sldMk cId="3885810174" sldId="271"/>
            <ac:spMk id="15" creationId="{0046FD9B-4B01-4DA0-BEA7-55FEC69ADC9F}"/>
          </ac:spMkLst>
        </pc:spChg>
        <pc:spChg chg="mod">
          <ac:chgData name="Mary Heim" userId="42ffb49c-02be-47bd-9620-75fb7d9a41a4" providerId="ADAL" clId="{B0BBBF10-2982-4C44-9FD7-AB87BB5A53BD}" dt="2024-11-29T16:55:17.387" v="11" actId="1076"/>
          <ac:spMkLst>
            <pc:docMk/>
            <pc:sldMk cId="3885810174" sldId="271"/>
            <ac:spMk id="16" creationId="{8F1D8B05-E407-4738-9858-90D4FBA58364}"/>
          </ac:spMkLst>
        </pc:spChg>
        <pc:spChg chg="mod">
          <ac:chgData name="Mary Heim" userId="42ffb49c-02be-47bd-9620-75fb7d9a41a4" providerId="ADAL" clId="{B0BBBF10-2982-4C44-9FD7-AB87BB5A53BD}" dt="2024-11-29T16:55:17.387" v="11" actId="1076"/>
          <ac:spMkLst>
            <pc:docMk/>
            <pc:sldMk cId="3885810174" sldId="271"/>
            <ac:spMk id="17" creationId="{FCA7A229-3CD9-49DE-9652-2BE019FECFBA}"/>
          </ac:spMkLst>
        </pc:spChg>
        <pc:spChg chg="mod">
          <ac:chgData name="Mary Heim" userId="42ffb49c-02be-47bd-9620-75fb7d9a41a4" providerId="ADAL" clId="{B0BBBF10-2982-4C44-9FD7-AB87BB5A53BD}" dt="2024-11-29T16:55:17.387" v="11" actId="1076"/>
          <ac:spMkLst>
            <pc:docMk/>
            <pc:sldMk cId="3885810174" sldId="271"/>
            <ac:spMk id="18" creationId="{44B3C90E-132C-461C-A699-1271F1791D73}"/>
          </ac:spMkLst>
        </pc:spChg>
        <pc:spChg chg="mod">
          <ac:chgData name="Mary Heim" userId="42ffb49c-02be-47bd-9620-75fb7d9a41a4" providerId="ADAL" clId="{B0BBBF10-2982-4C44-9FD7-AB87BB5A53BD}" dt="2024-11-29T16:55:17.387" v="11" actId="1076"/>
          <ac:spMkLst>
            <pc:docMk/>
            <pc:sldMk cId="3885810174" sldId="271"/>
            <ac:spMk id="19" creationId="{84547582-3F62-4052-BBF7-93D3AAA88799}"/>
          </ac:spMkLst>
        </pc:spChg>
        <pc:spChg chg="add mod">
          <ac:chgData name="Mary Heim" userId="42ffb49c-02be-47bd-9620-75fb7d9a41a4" providerId="ADAL" clId="{B0BBBF10-2982-4C44-9FD7-AB87BB5A53BD}" dt="2024-11-29T16:55:09.371" v="10" actId="1076"/>
          <ac:spMkLst>
            <pc:docMk/>
            <pc:sldMk cId="3885810174" sldId="271"/>
            <ac:spMk id="20" creationId="{47E75316-2927-4EA8-A98B-C6146739933C}"/>
          </ac:spMkLst>
        </pc:spChg>
        <pc:spChg chg="mod">
          <ac:chgData name="Mary Heim" userId="42ffb49c-02be-47bd-9620-75fb7d9a41a4" providerId="ADAL" clId="{B0BBBF10-2982-4C44-9FD7-AB87BB5A53BD}" dt="2024-11-29T16:55:56.625" v="25" actId="255"/>
          <ac:spMkLst>
            <pc:docMk/>
            <pc:sldMk cId="3885810174" sldId="271"/>
            <ac:spMk id="62" creationId="{FCB22FFF-F175-D696-79FE-1BCA1AD3FA80}"/>
          </ac:spMkLst>
        </pc:spChg>
        <pc:graphicFrameChg chg="mod">
          <ac:chgData name="Mary Heim" userId="42ffb49c-02be-47bd-9620-75fb7d9a41a4" providerId="ADAL" clId="{B0BBBF10-2982-4C44-9FD7-AB87BB5A53BD}" dt="2024-11-29T16:55:17.387" v="11" actId="1076"/>
          <ac:graphicFrameMkLst>
            <pc:docMk/>
            <pc:sldMk cId="3885810174" sldId="271"/>
            <ac:graphicFrameMk id="4" creationId="{8B3F1641-79DC-481A-ABB7-1C53D695A0A2}"/>
          </ac:graphicFrameMkLst>
        </pc:graphicFrameChg>
        <pc:picChg chg="mod">
          <ac:chgData name="Mary Heim" userId="42ffb49c-02be-47bd-9620-75fb7d9a41a4" providerId="ADAL" clId="{B0BBBF10-2982-4C44-9FD7-AB87BB5A53BD}" dt="2024-11-29T16:55:17.387" v="11" actId="1076"/>
          <ac:picMkLst>
            <pc:docMk/>
            <pc:sldMk cId="3885810174" sldId="271"/>
            <ac:picMk id="5" creationId="{3E3901AC-0FBF-4D61-90CF-C92740D17E6E}"/>
          </ac:picMkLst>
        </pc:picChg>
        <pc:picChg chg="mod">
          <ac:chgData name="Mary Heim" userId="42ffb49c-02be-47bd-9620-75fb7d9a41a4" providerId="ADAL" clId="{B0BBBF10-2982-4C44-9FD7-AB87BB5A53BD}" dt="2024-11-29T16:55:17.387" v="11" actId="1076"/>
          <ac:picMkLst>
            <pc:docMk/>
            <pc:sldMk cId="3885810174" sldId="271"/>
            <ac:picMk id="6" creationId="{C1DA276E-C3A9-4D94-A823-A8DC5447B15C}"/>
          </ac:picMkLst>
        </pc:picChg>
        <pc:picChg chg="mod">
          <ac:chgData name="Mary Heim" userId="42ffb49c-02be-47bd-9620-75fb7d9a41a4" providerId="ADAL" clId="{B0BBBF10-2982-4C44-9FD7-AB87BB5A53BD}" dt="2024-11-29T16:55:17.387" v="11" actId="1076"/>
          <ac:picMkLst>
            <pc:docMk/>
            <pc:sldMk cId="3885810174" sldId="271"/>
            <ac:picMk id="9" creationId="{B17EEEC1-EF8B-4CAF-80AC-2D9301446556}"/>
          </ac:picMkLst>
        </pc:picChg>
        <pc:cxnChg chg="mod">
          <ac:chgData name="Mary Heim" userId="42ffb49c-02be-47bd-9620-75fb7d9a41a4" providerId="ADAL" clId="{B0BBBF10-2982-4C44-9FD7-AB87BB5A53BD}" dt="2024-11-29T16:55:17.387" v="11" actId="1076"/>
          <ac:cxnSpMkLst>
            <pc:docMk/>
            <pc:sldMk cId="3885810174" sldId="271"/>
            <ac:cxnSpMk id="7" creationId="{D5A0BB35-3F35-4B09-94AD-177A35D70B9F}"/>
          </ac:cxnSpMkLst>
        </pc:cxnChg>
      </pc:sldChg>
    </pc:docChg>
  </pc:docChgLst>
  <pc:docChgLst>
    <pc:chgData name="Mary Heim" userId="42ffb49c-02be-47bd-9620-75fb7d9a41a4" providerId="ADAL" clId="{905CF0A8-E8DB-47DA-AA8F-41787B1CB7F7}"/>
    <pc:docChg chg="custSel modSld">
      <pc:chgData name="Mary Heim" userId="42ffb49c-02be-47bd-9620-75fb7d9a41a4" providerId="ADAL" clId="{905CF0A8-E8DB-47DA-AA8F-41787B1CB7F7}" dt="2025-12-09T12:23:07.795" v="65" actId="20577"/>
      <pc:docMkLst>
        <pc:docMk/>
      </pc:docMkLst>
      <pc:sldChg chg="delSp modSp mod">
        <pc:chgData name="Mary Heim" userId="42ffb49c-02be-47bd-9620-75fb7d9a41a4" providerId="ADAL" clId="{905CF0A8-E8DB-47DA-AA8F-41787B1CB7F7}" dt="2025-12-09T12:23:07.795" v="65" actId="20577"/>
        <pc:sldMkLst>
          <pc:docMk/>
          <pc:sldMk cId="3885810174" sldId="271"/>
        </pc:sldMkLst>
        <pc:spChg chg="mod">
          <ac:chgData name="Mary Heim" userId="42ffb49c-02be-47bd-9620-75fb7d9a41a4" providerId="ADAL" clId="{905CF0A8-E8DB-47DA-AA8F-41787B1CB7F7}" dt="2025-12-09T12:22:53.884" v="39" actId="1035"/>
          <ac:spMkLst>
            <pc:docMk/>
            <pc:sldMk cId="3885810174" sldId="271"/>
            <ac:spMk id="8" creationId="{4995586A-ADA5-4042-99C7-74E618C3E4E9}"/>
          </ac:spMkLst>
        </pc:spChg>
        <pc:spChg chg="mod">
          <ac:chgData name="Mary Heim" userId="42ffb49c-02be-47bd-9620-75fb7d9a41a4" providerId="ADAL" clId="{905CF0A8-E8DB-47DA-AA8F-41787B1CB7F7}" dt="2025-12-09T12:22:53.884" v="39" actId="1035"/>
          <ac:spMkLst>
            <pc:docMk/>
            <pc:sldMk cId="3885810174" sldId="271"/>
            <ac:spMk id="10" creationId="{6AB25146-CBC7-4BD4-A748-5A7624273564}"/>
          </ac:spMkLst>
        </pc:spChg>
        <pc:spChg chg="mod">
          <ac:chgData name="Mary Heim" userId="42ffb49c-02be-47bd-9620-75fb7d9a41a4" providerId="ADAL" clId="{905CF0A8-E8DB-47DA-AA8F-41787B1CB7F7}" dt="2025-12-09T12:22:53.884" v="39" actId="1035"/>
          <ac:spMkLst>
            <pc:docMk/>
            <pc:sldMk cId="3885810174" sldId="271"/>
            <ac:spMk id="11" creationId="{8965BE5A-ADA0-460D-A95C-F36A619CD07E}"/>
          </ac:spMkLst>
        </pc:spChg>
        <pc:spChg chg="mod">
          <ac:chgData name="Mary Heim" userId="42ffb49c-02be-47bd-9620-75fb7d9a41a4" providerId="ADAL" clId="{905CF0A8-E8DB-47DA-AA8F-41787B1CB7F7}" dt="2025-12-09T12:22:53.884" v="39" actId="1035"/>
          <ac:spMkLst>
            <pc:docMk/>
            <pc:sldMk cId="3885810174" sldId="271"/>
            <ac:spMk id="12" creationId="{B8AD85D3-67D8-46A9-8446-FEF8ABDEA713}"/>
          </ac:spMkLst>
        </pc:spChg>
        <pc:spChg chg="mod">
          <ac:chgData name="Mary Heim" userId="42ffb49c-02be-47bd-9620-75fb7d9a41a4" providerId="ADAL" clId="{905CF0A8-E8DB-47DA-AA8F-41787B1CB7F7}" dt="2025-12-09T12:22:53.884" v="39" actId="1035"/>
          <ac:spMkLst>
            <pc:docMk/>
            <pc:sldMk cId="3885810174" sldId="271"/>
            <ac:spMk id="13" creationId="{11C4E200-9001-4EAF-8BEB-59420C865895}"/>
          </ac:spMkLst>
        </pc:spChg>
        <pc:spChg chg="mod">
          <ac:chgData name="Mary Heim" userId="42ffb49c-02be-47bd-9620-75fb7d9a41a4" providerId="ADAL" clId="{905CF0A8-E8DB-47DA-AA8F-41787B1CB7F7}" dt="2025-12-09T12:22:53.884" v="39" actId="1035"/>
          <ac:spMkLst>
            <pc:docMk/>
            <pc:sldMk cId="3885810174" sldId="271"/>
            <ac:spMk id="14" creationId="{BF49C4BD-5519-41B2-901A-E960558302A0}"/>
          </ac:spMkLst>
        </pc:spChg>
        <pc:spChg chg="mod">
          <ac:chgData name="Mary Heim" userId="42ffb49c-02be-47bd-9620-75fb7d9a41a4" providerId="ADAL" clId="{905CF0A8-E8DB-47DA-AA8F-41787B1CB7F7}" dt="2025-12-09T12:22:53.884" v="39" actId="1035"/>
          <ac:spMkLst>
            <pc:docMk/>
            <pc:sldMk cId="3885810174" sldId="271"/>
            <ac:spMk id="15" creationId="{0046FD9B-4B01-4DA0-BEA7-55FEC69ADC9F}"/>
          </ac:spMkLst>
        </pc:spChg>
        <pc:spChg chg="mod">
          <ac:chgData name="Mary Heim" userId="42ffb49c-02be-47bd-9620-75fb7d9a41a4" providerId="ADAL" clId="{905CF0A8-E8DB-47DA-AA8F-41787B1CB7F7}" dt="2025-12-09T12:22:53.884" v="39" actId="1035"/>
          <ac:spMkLst>
            <pc:docMk/>
            <pc:sldMk cId="3885810174" sldId="271"/>
            <ac:spMk id="16" creationId="{8F1D8B05-E407-4738-9858-90D4FBA58364}"/>
          </ac:spMkLst>
        </pc:spChg>
        <pc:spChg chg="mod">
          <ac:chgData name="Mary Heim" userId="42ffb49c-02be-47bd-9620-75fb7d9a41a4" providerId="ADAL" clId="{905CF0A8-E8DB-47DA-AA8F-41787B1CB7F7}" dt="2025-12-09T12:22:53.884" v="39" actId="1035"/>
          <ac:spMkLst>
            <pc:docMk/>
            <pc:sldMk cId="3885810174" sldId="271"/>
            <ac:spMk id="17" creationId="{FCA7A229-3CD9-49DE-9652-2BE019FECFBA}"/>
          </ac:spMkLst>
        </pc:spChg>
        <pc:spChg chg="mod">
          <ac:chgData name="Mary Heim" userId="42ffb49c-02be-47bd-9620-75fb7d9a41a4" providerId="ADAL" clId="{905CF0A8-E8DB-47DA-AA8F-41787B1CB7F7}" dt="2025-12-09T12:22:53.884" v="39" actId="1035"/>
          <ac:spMkLst>
            <pc:docMk/>
            <pc:sldMk cId="3885810174" sldId="271"/>
            <ac:spMk id="18" creationId="{44B3C90E-132C-461C-A699-1271F1791D73}"/>
          </ac:spMkLst>
        </pc:spChg>
        <pc:spChg chg="mod">
          <ac:chgData name="Mary Heim" userId="42ffb49c-02be-47bd-9620-75fb7d9a41a4" providerId="ADAL" clId="{905CF0A8-E8DB-47DA-AA8F-41787B1CB7F7}" dt="2025-12-09T12:22:53.884" v="39" actId="1035"/>
          <ac:spMkLst>
            <pc:docMk/>
            <pc:sldMk cId="3885810174" sldId="271"/>
            <ac:spMk id="19" creationId="{84547582-3F62-4052-BBF7-93D3AAA88799}"/>
          </ac:spMkLst>
        </pc:spChg>
        <pc:spChg chg="del">
          <ac:chgData name="Mary Heim" userId="42ffb49c-02be-47bd-9620-75fb7d9a41a4" providerId="ADAL" clId="{905CF0A8-E8DB-47DA-AA8F-41787B1CB7F7}" dt="2025-12-09T12:22:44.708" v="0" actId="478"/>
          <ac:spMkLst>
            <pc:docMk/>
            <pc:sldMk cId="3885810174" sldId="271"/>
            <ac:spMk id="20" creationId="{47E75316-2927-4EA8-A98B-C6146739933C}"/>
          </ac:spMkLst>
        </pc:spChg>
        <pc:spChg chg="mod">
          <ac:chgData name="Mary Heim" userId="42ffb49c-02be-47bd-9620-75fb7d9a41a4" providerId="ADAL" clId="{905CF0A8-E8DB-47DA-AA8F-41787B1CB7F7}" dt="2025-12-09T12:23:07.795" v="65" actId="20577"/>
          <ac:spMkLst>
            <pc:docMk/>
            <pc:sldMk cId="3885810174" sldId="271"/>
            <ac:spMk id="62" creationId="{FCB22FFF-F175-D696-79FE-1BCA1AD3FA80}"/>
          </ac:spMkLst>
        </pc:spChg>
        <pc:graphicFrameChg chg="mod">
          <ac:chgData name="Mary Heim" userId="42ffb49c-02be-47bd-9620-75fb7d9a41a4" providerId="ADAL" clId="{905CF0A8-E8DB-47DA-AA8F-41787B1CB7F7}" dt="2025-12-09T12:22:53.884" v="39" actId="1035"/>
          <ac:graphicFrameMkLst>
            <pc:docMk/>
            <pc:sldMk cId="3885810174" sldId="271"/>
            <ac:graphicFrameMk id="4" creationId="{8B3F1641-79DC-481A-ABB7-1C53D695A0A2}"/>
          </ac:graphicFrameMkLst>
        </pc:graphicFrameChg>
        <pc:picChg chg="mod">
          <ac:chgData name="Mary Heim" userId="42ffb49c-02be-47bd-9620-75fb7d9a41a4" providerId="ADAL" clId="{905CF0A8-E8DB-47DA-AA8F-41787B1CB7F7}" dt="2025-12-09T12:22:53.884" v="39" actId="1035"/>
          <ac:picMkLst>
            <pc:docMk/>
            <pc:sldMk cId="3885810174" sldId="271"/>
            <ac:picMk id="5" creationId="{3E3901AC-0FBF-4D61-90CF-C92740D17E6E}"/>
          </ac:picMkLst>
        </pc:picChg>
        <pc:picChg chg="mod">
          <ac:chgData name="Mary Heim" userId="42ffb49c-02be-47bd-9620-75fb7d9a41a4" providerId="ADAL" clId="{905CF0A8-E8DB-47DA-AA8F-41787B1CB7F7}" dt="2025-12-09T12:22:53.884" v="39" actId="1035"/>
          <ac:picMkLst>
            <pc:docMk/>
            <pc:sldMk cId="3885810174" sldId="271"/>
            <ac:picMk id="6" creationId="{C1DA276E-C3A9-4D94-A823-A8DC5447B15C}"/>
          </ac:picMkLst>
        </pc:picChg>
        <pc:picChg chg="mod">
          <ac:chgData name="Mary Heim" userId="42ffb49c-02be-47bd-9620-75fb7d9a41a4" providerId="ADAL" clId="{905CF0A8-E8DB-47DA-AA8F-41787B1CB7F7}" dt="2025-12-09T12:22:53.884" v="39" actId="1035"/>
          <ac:picMkLst>
            <pc:docMk/>
            <pc:sldMk cId="3885810174" sldId="271"/>
            <ac:picMk id="9" creationId="{B17EEEC1-EF8B-4CAF-80AC-2D9301446556}"/>
          </ac:picMkLst>
        </pc:picChg>
        <pc:cxnChg chg="mod">
          <ac:chgData name="Mary Heim" userId="42ffb49c-02be-47bd-9620-75fb7d9a41a4" providerId="ADAL" clId="{905CF0A8-E8DB-47DA-AA8F-41787B1CB7F7}" dt="2025-12-09T12:22:53.884" v="39" actId="1035"/>
          <ac:cxnSpMkLst>
            <pc:docMk/>
            <pc:sldMk cId="3885810174" sldId="271"/>
            <ac:cxnSpMk id="7" creationId="{D5A0BB35-3F35-4B09-94AD-177A35D70B9F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E6496C-E4AE-429B-9EB3-E335003A9A94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51238" y="857250"/>
            <a:ext cx="20415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B735CB-9616-483F-AE0D-9A25E787A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52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99222" rtl="0" eaLnBrk="1" latinLnBrk="0" hangingPunct="1">
      <a:defRPr sz="655" kern="1200">
        <a:solidFill>
          <a:schemeClr val="tx1"/>
        </a:solidFill>
        <a:latin typeface="+mn-lt"/>
        <a:ea typeface="+mn-ea"/>
        <a:cs typeface="+mn-cs"/>
      </a:defRPr>
    </a:lvl1pPr>
    <a:lvl2pPr marL="249611" algn="l" defTabSz="499222" rtl="0" eaLnBrk="1" latinLnBrk="0" hangingPunct="1">
      <a:defRPr sz="655" kern="1200">
        <a:solidFill>
          <a:schemeClr val="tx1"/>
        </a:solidFill>
        <a:latin typeface="+mn-lt"/>
        <a:ea typeface="+mn-ea"/>
        <a:cs typeface="+mn-cs"/>
      </a:defRPr>
    </a:lvl2pPr>
    <a:lvl3pPr marL="499222" algn="l" defTabSz="499222" rtl="0" eaLnBrk="1" latinLnBrk="0" hangingPunct="1">
      <a:defRPr sz="655" kern="1200">
        <a:solidFill>
          <a:schemeClr val="tx1"/>
        </a:solidFill>
        <a:latin typeface="+mn-lt"/>
        <a:ea typeface="+mn-ea"/>
        <a:cs typeface="+mn-cs"/>
      </a:defRPr>
    </a:lvl3pPr>
    <a:lvl4pPr marL="748833" algn="l" defTabSz="499222" rtl="0" eaLnBrk="1" latinLnBrk="0" hangingPunct="1">
      <a:defRPr sz="655" kern="1200">
        <a:solidFill>
          <a:schemeClr val="tx1"/>
        </a:solidFill>
        <a:latin typeface="+mn-lt"/>
        <a:ea typeface="+mn-ea"/>
        <a:cs typeface="+mn-cs"/>
      </a:defRPr>
    </a:lvl4pPr>
    <a:lvl5pPr marL="998444" algn="l" defTabSz="499222" rtl="0" eaLnBrk="1" latinLnBrk="0" hangingPunct="1">
      <a:defRPr sz="655" kern="1200">
        <a:solidFill>
          <a:schemeClr val="tx1"/>
        </a:solidFill>
        <a:latin typeface="+mn-lt"/>
        <a:ea typeface="+mn-ea"/>
        <a:cs typeface="+mn-cs"/>
      </a:defRPr>
    </a:lvl5pPr>
    <a:lvl6pPr marL="1248056" algn="l" defTabSz="499222" rtl="0" eaLnBrk="1" latinLnBrk="0" hangingPunct="1">
      <a:defRPr sz="655" kern="1200">
        <a:solidFill>
          <a:schemeClr val="tx1"/>
        </a:solidFill>
        <a:latin typeface="+mn-lt"/>
        <a:ea typeface="+mn-ea"/>
        <a:cs typeface="+mn-cs"/>
      </a:defRPr>
    </a:lvl6pPr>
    <a:lvl7pPr marL="1497666" algn="l" defTabSz="499222" rtl="0" eaLnBrk="1" latinLnBrk="0" hangingPunct="1">
      <a:defRPr sz="655" kern="1200">
        <a:solidFill>
          <a:schemeClr val="tx1"/>
        </a:solidFill>
        <a:latin typeface="+mn-lt"/>
        <a:ea typeface="+mn-ea"/>
        <a:cs typeface="+mn-cs"/>
      </a:defRPr>
    </a:lvl7pPr>
    <a:lvl8pPr marL="1747277" algn="l" defTabSz="499222" rtl="0" eaLnBrk="1" latinLnBrk="0" hangingPunct="1">
      <a:defRPr sz="655" kern="1200">
        <a:solidFill>
          <a:schemeClr val="tx1"/>
        </a:solidFill>
        <a:latin typeface="+mn-lt"/>
        <a:ea typeface="+mn-ea"/>
        <a:cs typeface="+mn-cs"/>
      </a:defRPr>
    </a:lvl8pPr>
    <a:lvl9pPr marL="1996888" algn="l" defTabSz="499222" rtl="0" eaLnBrk="1" latinLnBrk="0" hangingPunct="1">
      <a:defRPr sz="6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051" y="1001813"/>
            <a:ext cx="4590574" cy="2131154"/>
          </a:xfrm>
        </p:spPr>
        <p:txBody>
          <a:bodyPr anchor="b"/>
          <a:lstStyle>
            <a:lvl1pPr algn="ctr">
              <a:defRPr sz="35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085" y="3215152"/>
            <a:ext cx="4050506" cy="1477921"/>
          </a:xfrm>
        </p:spPr>
        <p:txBody>
          <a:bodyPr/>
          <a:lstStyle>
            <a:lvl1pPr marL="0" indent="0" algn="ctr">
              <a:buNone/>
              <a:defRPr sz="1417"/>
            </a:lvl1pPr>
            <a:lvl2pPr marL="270022" indent="0" algn="ctr">
              <a:buNone/>
              <a:defRPr sz="1181"/>
            </a:lvl2pPr>
            <a:lvl3pPr marL="540045" indent="0" algn="ctr">
              <a:buNone/>
              <a:defRPr sz="1063"/>
            </a:lvl3pPr>
            <a:lvl4pPr marL="810067" indent="0" algn="ctr">
              <a:buNone/>
              <a:defRPr sz="945"/>
            </a:lvl4pPr>
            <a:lvl5pPr marL="1080089" indent="0" algn="ctr">
              <a:buNone/>
              <a:defRPr sz="945"/>
            </a:lvl5pPr>
            <a:lvl6pPr marL="1350112" indent="0" algn="ctr">
              <a:buNone/>
              <a:defRPr sz="945"/>
            </a:lvl6pPr>
            <a:lvl7pPr marL="1620134" indent="0" algn="ctr">
              <a:buNone/>
              <a:defRPr sz="945"/>
            </a:lvl7pPr>
            <a:lvl8pPr marL="1890156" indent="0" algn="ctr">
              <a:buNone/>
              <a:defRPr sz="945"/>
            </a:lvl8pPr>
            <a:lvl9pPr marL="2160179" indent="0" algn="ctr">
              <a:buNone/>
              <a:defRPr sz="94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138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2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64858" y="325908"/>
            <a:ext cx="1164521" cy="51876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1297" y="325908"/>
            <a:ext cx="3426053" cy="51876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326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864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484" y="1526101"/>
            <a:ext cx="4658082" cy="2546332"/>
          </a:xfrm>
        </p:spPr>
        <p:txBody>
          <a:bodyPr anchor="b"/>
          <a:lstStyle>
            <a:lvl1pPr>
              <a:defRPr sz="35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484" y="4096522"/>
            <a:ext cx="4658082" cy="1339056"/>
          </a:xfrm>
        </p:spPr>
        <p:txBody>
          <a:bodyPr/>
          <a:lstStyle>
            <a:lvl1pPr marL="0" indent="0">
              <a:buNone/>
              <a:defRPr sz="1417">
                <a:solidFill>
                  <a:schemeClr val="tx1"/>
                </a:solidFill>
              </a:defRPr>
            </a:lvl1pPr>
            <a:lvl2pPr marL="270022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2pPr>
            <a:lvl3pPr marL="540045" indent="0">
              <a:buNone/>
              <a:defRPr sz="1063">
                <a:solidFill>
                  <a:schemeClr val="tx1">
                    <a:tint val="75000"/>
                  </a:schemeClr>
                </a:solidFill>
              </a:defRPr>
            </a:lvl3pPr>
            <a:lvl4pPr marL="810067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4pPr>
            <a:lvl5pPr marL="1080089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5pPr>
            <a:lvl6pPr marL="1350112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6pPr>
            <a:lvl7pPr marL="1620134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7pPr>
            <a:lvl8pPr marL="1890156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8pPr>
            <a:lvl9pPr marL="2160179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562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296" y="1629539"/>
            <a:ext cx="2295287" cy="3883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34092" y="1629539"/>
            <a:ext cx="2295287" cy="3883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83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325909"/>
            <a:ext cx="4658082" cy="1183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01" y="1500594"/>
            <a:ext cx="2284738" cy="735418"/>
          </a:xfrm>
        </p:spPr>
        <p:txBody>
          <a:bodyPr anchor="b"/>
          <a:lstStyle>
            <a:lvl1pPr marL="0" indent="0">
              <a:buNone/>
              <a:defRPr sz="1417" b="1"/>
            </a:lvl1pPr>
            <a:lvl2pPr marL="270022" indent="0">
              <a:buNone/>
              <a:defRPr sz="1181" b="1"/>
            </a:lvl2pPr>
            <a:lvl3pPr marL="540045" indent="0">
              <a:buNone/>
              <a:defRPr sz="1063" b="1"/>
            </a:lvl3pPr>
            <a:lvl4pPr marL="810067" indent="0">
              <a:buNone/>
              <a:defRPr sz="945" b="1"/>
            </a:lvl4pPr>
            <a:lvl5pPr marL="1080089" indent="0">
              <a:buNone/>
              <a:defRPr sz="945" b="1"/>
            </a:lvl5pPr>
            <a:lvl6pPr marL="1350112" indent="0">
              <a:buNone/>
              <a:defRPr sz="945" b="1"/>
            </a:lvl6pPr>
            <a:lvl7pPr marL="1620134" indent="0">
              <a:buNone/>
              <a:defRPr sz="945" b="1"/>
            </a:lvl7pPr>
            <a:lvl8pPr marL="1890156" indent="0">
              <a:buNone/>
              <a:defRPr sz="945" b="1"/>
            </a:lvl8pPr>
            <a:lvl9pPr marL="2160179" indent="0">
              <a:buNone/>
              <a:defRPr sz="94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2001" y="2236011"/>
            <a:ext cx="2284738" cy="32888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34092" y="1500594"/>
            <a:ext cx="2295990" cy="735418"/>
          </a:xfrm>
        </p:spPr>
        <p:txBody>
          <a:bodyPr anchor="b"/>
          <a:lstStyle>
            <a:lvl1pPr marL="0" indent="0">
              <a:buNone/>
              <a:defRPr sz="1417" b="1"/>
            </a:lvl1pPr>
            <a:lvl2pPr marL="270022" indent="0">
              <a:buNone/>
              <a:defRPr sz="1181" b="1"/>
            </a:lvl2pPr>
            <a:lvl3pPr marL="540045" indent="0">
              <a:buNone/>
              <a:defRPr sz="1063" b="1"/>
            </a:lvl3pPr>
            <a:lvl4pPr marL="810067" indent="0">
              <a:buNone/>
              <a:defRPr sz="945" b="1"/>
            </a:lvl4pPr>
            <a:lvl5pPr marL="1080089" indent="0">
              <a:buNone/>
              <a:defRPr sz="945" b="1"/>
            </a:lvl5pPr>
            <a:lvl6pPr marL="1350112" indent="0">
              <a:buNone/>
              <a:defRPr sz="945" b="1"/>
            </a:lvl6pPr>
            <a:lvl7pPr marL="1620134" indent="0">
              <a:buNone/>
              <a:defRPr sz="945" b="1"/>
            </a:lvl7pPr>
            <a:lvl8pPr marL="1890156" indent="0">
              <a:buNone/>
              <a:defRPr sz="945" b="1"/>
            </a:lvl8pPr>
            <a:lvl9pPr marL="2160179" indent="0">
              <a:buNone/>
              <a:defRPr sz="94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34092" y="2236011"/>
            <a:ext cx="2295990" cy="32888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525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545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391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408093"/>
            <a:ext cx="1741858" cy="1428327"/>
          </a:xfrm>
        </p:spPr>
        <p:txBody>
          <a:bodyPr anchor="b"/>
          <a:lstStyle>
            <a:lvl1pPr>
              <a:defRPr sz="18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5990" y="881369"/>
            <a:ext cx="2734092" cy="4350162"/>
          </a:xfrm>
        </p:spPr>
        <p:txBody>
          <a:bodyPr/>
          <a:lstStyle>
            <a:lvl1pPr>
              <a:defRPr sz="1890"/>
            </a:lvl1pPr>
            <a:lvl2pPr>
              <a:defRPr sz="1654"/>
            </a:lvl2pPr>
            <a:lvl3pPr>
              <a:defRPr sz="1417"/>
            </a:lvl3pPr>
            <a:lvl4pPr>
              <a:defRPr sz="1181"/>
            </a:lvl4pPr>
            <a:lvl5pPr>
              <a:defRPr sz="1181"/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1836420"/>
            <a:ext cx="1741858" cy="3402195"/>
          </a:xfrm>
        </p:spPr>
        <p:txBody>
          <a:bodyPr/>
          <a:lstStyle>
            <a:lvl1pPr marL="0" indent="0">
              <a:buNone/>
              <a:defRPr sz="945"/>
            </a:lvl1pPr>
            <a:lvl2pPr marL="270022" indent="0">
              <a:buNone/>
              <a:defRPr sz="827"/>
            </a:lvl2pPr>
            <a:lvl3pPr marL="540045" indent="0">
              <a:buNone/>
              <a:defRPr sz="709"/>
            </a:lvl3pPr>
            <a:lvl4pPr marL="810067" indent="0">
              <a:buNone/>
              <a:defRPr sz="591"/>
            </a:lvl4pPr>
            <a:lvl5pPr marL="1080089" indent="0">
              <a:buNone/>
              <a:defRPr sz="591"/>
            </a:lvl5pPr>
            <a:lvl6pPr marL="1350112" indent="0">
              <a:buNone/>
              <a:defRPr sz="591"/>
            </a:lvl6pPr>
            <a:lvl7pPr marL="1620134" indent="0">
              <a:buNone/>
              <a:defRPr sz="591"/>
            </a:lvl7pPr>
            <a:lvl8pPr marL="1890156" indent="0">
              <a:buNone/>
              <a:defRPr sz="591"/>
            </a:lvl8pPr>
            <a:lvl9pPr marL="2160179" indent="0">
              <a:buNone/>
              <a:defRPr sz="5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352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408093"/>
            <a:ext cx="1741858" cy="1428327"/>
          </a:xfrm>
        </p:spPr>
        <p:txBody>
          <a:bodyPr anchor="b"/>
          <a:lstStyle>
            <a:lvl1pPr>
              <a:defRPr sz="18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95990" y="881369"/>
            <a:ext cx="2734092" cy="4350162"/>
          </a:xfrm>
        </p:spPr>
        <p:txBody>
          <a:bodyPr anchor="t"/>
          <a:lstStyle>
            <a:lvl1pPr marL="0" indent="0">
              <a:buNone/>
              <a:defRPr sz="1890"/>
            </a:lvl1pPr>
            <a:lvl2pPr marL="270022" indent="0">
              <a:buNone/>
              <a:defRPr sz="1654"/>
            </a:lvl2pPr>
            <a:lvl3pPr marL="540045" indent="0">
              <a:buNone/>
              <a:defRPr sz="1417"/>
            </a:lvl3pPr>
            <a:lvl4pPr marL="810067" indent="0">
              <a:buNone/>
              <a:defRPr sz="1181"/>
            </a:lvl4pPr>
            <a:lvl5pPr marL="1080089" indent="0">
              <a:buNone/>
              <a:defRPr sz="1181"/>
            </a:lvl5pPr>
            <a:lvl6pPr marL="1350112" indent="0">
              <a:buNone/>
              <a:defRPr sz="1181"/>
            </a:lvl6pPr>
            <a:lvl7pPr marL="1620134" indent="0">
              <a:buNone/>
              <a:defRPr sz="1181"/>
            </a:lvl7pPr>
            <a:lvl8pPr marL="1890156" indent="0">
              <a:buNone/>
              <a:defRPr sz="1181"/>
            </a:lvl8pPr>
            <a:lvl9pPr marL="2160179" indent="0">
              <a:buNone/>
              <a:defRPr sz="118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1836420"/>
            <a:ext cx="1741858" cy="3402195"/>
          </a:xfrm>
        </p:spPr>
        <p:txBody>
          <a:bodyPr/>
          <a:lstStyle>
            <a:lvl1pPr marL="0" indent="0">
              <a:buNone/>
              <a:defRPr sz="945"/>
            </a:lvl1pPr>
            <a:lvl2pPr marL="270022" indent="0">
              <a:buNone/>
              <a:defRPr sz="827"/>
            </a:lvl2pPr>
            <a:lvl3pPr marL="540045" indent="0">
              <a:buNone/>
              <a:defRPr sz="709"/>
            </a:lvl3pPr>
            <a:lvl4pPr marL="810067" indent="0">
              <a:buNone/>
              <a:defRPr sz="591"/>
            </a:lvl4pPr>
            <a:lvl5pPr marL="1080089" indent="0">
              <a:buNone/>
              <a:defRPr sz="591"/>
            </a:lvl5pPr>
            <a:lvl6pPr marL="1350112" indent="0">
              <a:buNone/>
              <a:defRPr sz="591"/>
            </a:lvl6pPr>
            <a:lvl7pPr marL="1620134" indent="0">
              <a:buNone/>
              <a:defRPr sz="591"/>
            </a:lvl7pPr>
            <a:lvl8pPr marL="1890156" indent="0">
              <a:buNone/>
              <a:defRPr sz="591"/>
            </a:lvl8pPr>
            <a:lvl9pPr marL="2160179" indent="0">
              <a:buNone/>
              <a:defRPr sz="5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994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297" y="325909"/>
            <a:ext cx="4658082" cy="1183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1297" y="1629539"/>
            <a:ext cx="4658082" cy="3883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1296" y="5673632"/>
            <a:ext cx="1215152" cy="3259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88974" y="5673632"/>
            <a:ext cx="1822728" cy="3259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4227" y="5673632"/>
            <a:ext cx="1215152" cy="3259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100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l" defTabSz="540045" rtl="0" eaLnBrk="1" latinLnBrk="0" hangingPunct="1">
        <a:lnSpc>
          <a:spcPct val="90000"/>
        </a:lnSpc>
        <a:spcBef>
          <a:spcPct val="0"/>
        </a:spcBef>
        <a:buNone/>
        <a:defRPr sz="25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5011" indent="-135011" algn="l" defTabSz="540045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1pPr>
      <a:lvl2pPr marL="405033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675056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3pPr>
      <a:lvl4pPr marL="945078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215100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485123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755145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2025167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295190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1pPr>
      <a:lvl2pPr marL="270022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2pPr>
      <a:lvl3pPr marL="540045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3pPr>
      <a:lvl4pPr marL="810067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080089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350112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620134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1890156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160179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B3F1641-79DC-481A-ABB7-1C53D695A0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494227"/>
              </p:ext>
            </p:extLst>
          </p:nvPr>
        </p:nvGraphicFramePr>
        <p:xfrm>
          <a:off x="2920750" y="207770"/>
          <a:ext cx="2001371" cy="20345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9684">
                  <a:extLst>
                    <a:ext uri="{9D8B030D-6E8A-4147-A177-3AD203B41FA5}">
                      <a16:colId xmlns:a16="http://schemas.microsoft.com/office/drawing/2014/main" val="253594534"/>
                    </a:ext>
                  </a:extLst>
                </a:gridCol>
                <a:gridCol w="582158">
                  <a:extLst>
                    <a:ext uri="{9D8B030D-6E8A-4147-A177-3AD203B41FA5}">
                      <a16:colId xmlns:a16="http://schemas.microsoft.com/office/drawing/2014/main" val="248015497"/>
                    </a:ext>
                  </a:extLst>
                </a:gridCol>
                <a:gridCol w="439529">
                  <a:extLst>
                    <a:ext uri="{9D8B030D-6E8A-4147-A177-3AD203B41FA5}">
                      <a16:colId xmlns:a16="http://schemas.microsoft.com/office/drawing/2014/main" val="1187224854"/>
                    </a:ext>
                  </a:extLst>
                </a:gridCol>
              </a:tblGrid>
              <a:tr h="270901">
                <a:tc>
                  <a:txBody>
                    <a:bodyPr/>
                    <a:lstStyle/>
                    <a:p>
                      <a:pPr algn="ctr" fontAlgn="b"/>
                      <a:r>
                        <a:rPr lang="de-AT" sz="600" b="1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</a:rPr>
                        <a:t>Measurement</a:t>
                      </a:r>
                      <a:endParaRPr lang="en-GB" sz="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Strain range (%)</a:t>
                      </a:r>
                      <a:endParaRPr lang="en-GB" sz="600" b="1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Scaffold</a:t>
                      </a:r>
                      <a:endParaRPr lang="en-GB" sz="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9549693"/>
                  </a:ext>
                </a:extLst>
              </a:tr>
              <a:tr h="157186"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b="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Fibre Diameter (µm)</a:t>
                      </a:r>
                      <a:endParaRPr lang="en-GB" sz="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u="none" strike="noStrike" dirty="0">
                          <a:effectLst/>
                        </a:rPr>
                        <a:t>-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1.84 ± 0.45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7695291"/>
                  </a:ext>
                </a:extLst>
              </a:tr>
              <a:tr h="157186"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b="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Scaffold thickness (µm)</a:t>
                      </a:r>
                      <a:endParaRPr lang="en-GB" sz="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u="none" strike="noStrike" dirty="0">
                          <a:effectLst/>
                        </a:rPr>
                        <a:t>-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68.49 </a:t>
                      </a:r>
                      <a:r>
                        <a:rPr lang="en-GB" sz="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± 0.57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6640361"/>
                  </a:ext>
                </a:extLst>
              </a:tr>
              <a:tr h="157186"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b="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Porosity (%)</a:t>
                      </a:r>
                      <a:endParaRPr lang="en-GB" sz="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u="none" strike="noStrike" dirty="0">
                          <a:effectLst/>
                        </a:rPr>
                        <a:t>-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94.28 </a:t>
                      </a:r>
                      <a:r>
                        <a:rPr lang="en-GB" sz="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± 0.07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916077"/>
                  </a:ext>
                </a:extLst>
              </a:tr>
              <a:tr h="157186"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b="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Contact angle at 0.2s (°)</a:t>
                      </a:r>
                      <a:endParaRPr lang="en-GB" sz="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u="none" strike="noStrike" dirty="0">
                          <a:effectLst/>
                        </a:rPr>
                        <a:t>-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101.38 </a:t>
                      </a:r>
                      <a:r>
                        <a:rPr lang="en-GB" sz="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± 0.47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6045021"/>
                  </a:ext>
                </a:extLst>
              </a:tr>
              <a:tr h="19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b="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Ultimate tensile strength (MPa)</a:t>
                      </a:r>
                      <a:endParaRPr lang="en-GB" sz="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u="none" strike="noStrike" dirty="0">
                          <a:effectLst/>
                        </a:rPr>
                        <a:t>-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u="none" strike="noStrike" dirty="0">
                          <a:effectLst/>
                        </a:rPr>
                        <a:t>4.95 ± 0.98</a:t>
                      </a:r>
                      <a:endParaRPr lang="en-GB" sz="600" b="0" i="0" u="none" strike="noStrike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9007255"/>
                  </a:ext>
                </a:extLst>
              </a:tr>
              <a:tr h="15718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de-AT" sz="6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</a:rPr>
                        <a:t>Incremental Young‘s Moduli  (MPa)</a:t>
                      </a:r>
                      <a:endParaRPr lang="en-GB" sz="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u="none" strike="noStrike" dirty="0">
                          <a:effectLst/>
                        </a:rPr>
                        <a:t>0-5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14.07 </a:t>
                      </a:r>
                      <a:r>
                        <a:rPr lang="en-GB" sz="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± 1.50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2389122"/>
                  </a:ext>
                </a:extLst>
              </a:tr>
              <a:tr h="157186">
                <a:tc vMerge="1">
                  <a:txBody>
                    <a:bodyPr/>
                    <a:lstStyle/>
                    <a:p>
                      <a:pPr algn="ctr" fontAlgn="ctr"/>
                      <a:r>
                        <a:rPr lang="de-AT" sz="105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</a:rPr>
                        <a:t>Incremental Young‘s Moduli  (MPa)</a:t>
                      </a:r>
                      <a:endParaRPr lang="en-GB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u="none" strike="noStrike" dirty="0">
                          <a:effectLst/>
                        </a:rPr>
                        <a:t>5-10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13.12 </a:t>
                      </a:r>
                      <a:r>
                        <a:rPr lang="en-GB" sz="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± 1.77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2296736"/>
                  </a:ext>
                </a:extLst>
              </a:tr>
              <a:tr h="157186">
                <a:tc vMerge="1">
                  <a:txBody>
                    <a:bodyPr/>
                    <a:lstStyle/>
                    <a:p>
                      <a:pPr algn="l" fontAlgn="ctr"/>
                      <a:endParaRPr lang="en-GB" sz="11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u="none" strike="noStrike" dirty="0">
                          <a:effectLst/>
                        </a:rPr>
                        <a:t>10-15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8.32 </a:t>
                      </a:r>
                      <a:r>
                        <a:rPr lang="en-GB" sz="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± 1.9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7453590"/>
                  </a:ext>
                </a:extLst>
              </a:tr>
              <a:tr h="157186">
                <a:tc vMerge="1">
                  <a:txBody>
                    <a:bodyPr/>
                    <a:lstStyle/>
                    <a:p>
                      <a:pPr algn="l" fontAlgn="ctr"/>
                      <a:endParaRPr lang="en-GB" sz="11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u="none" strike="noStrike" dirty="0">
                          <a:effectLst/>
                        </a:rPr>
                        <a:t>15-20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6.38 </a:t>
                      </a:r>
                      <a:r>
                        <a:rPr lang="en-GB" sz="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± 1.07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9010245"/>
                  </a:ext>
                </a:extLst>
              </a:tr>
              <a:tr h="157186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6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</a:rPr>
                        <a:t>Crystallinity (%)</a:t>
                      </a:r>
                      <a:endParaRPr lang="en-GB" sz="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44.89 </a:t>
                      </a:r>
                      <a:r>
                        <a:rPr lang="en-GB" sz="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± 0.83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8999276"/>
                  </a:ext>
                </a:extLst>
              </a:tr>
              <a:tr h="157186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6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</a:rPr>
                        <a:t>Melting Temperature (°C)</a:t>
                      </a:r>
                      <a:endParaRPr lang="en-GB" sz="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62.48 </a:t>
                      </a:r>
                      <a:r>
                        <a:rPr lang="en-GB" sz="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± 0.78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60" marR="4460" marT="44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0163041"/>
                  </a:ext>
                </a:extLst>
              </a:tr>
            </a:tbl>
          </a:graphicData>
        </a:graphic>
      </p:graphicFrame>
      <p:pic>
        <p:nvPicPr>
          <p:cNvPr id="5" name="Picture 4" descr="A picture containing screenshot, art, pattern&#10;&#10;Description automatically generated">
            <a:extLst>
              <a:ext uri="{FF2B5EF4-FFF2-40B4-BE49-F238E27FC236}">
                <a16:creationId xmlns:a16="http://schemas.microsoft.com/office/drawing/2014/main" id="{3E3901AC-0FBF-4D61-90CF-C92740D17E6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0" b="6723"/>
          <a:stretch/>
        </p:blipFill>
        <p:spPr>
          <a:xfrm>
            <a:off x="633051" y="580226"/>
            <a:ext cx="1963242" cy="136868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1DA276E-C3A9-4D94-A823-A8DC5447B15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1603"/>
          <a:stretch/>
        </p:blipFill>
        <p:spPr>
          <a:xfrm>
            <a:off x="156254" y="2408712"/>
            <a:ext cx="2384862" cy="2206704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5A0BB35-3F35-4B09-94AD-177A35D70B9F}"/>
              </a:ext>
            </a:extLst>
          </p:cNvPr>
          <p:cNvCxnSpPr>
            <a:cxnSpLocks/>
          </p:cNvCxnSpPr>
          <p:nvPr/>
        </p:nvCxnSpPr>
        <p:spPr>
          <a:xfrm flipH="1">
            <a:off x="714476" y="2804401"/>
            <a:ext cx="1538215" cy="15667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995586A-ADA5-4042-99C7-74E618C3E4E9}"/>
              </a:ext>
            </a:extLst>
          </p:cNvPr>
          <p:cNvSpPr txBox="1"/>
          <p:nvPr/>
        </p:nvSpPr>
        <p:spPr>
          <a:xfrm>
            <a:off x="699517" y="2796282"/>
            <a:ext cx="999014" cy="272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585" dirty="0">
                <a:solidFill>
                  <a:schemeClr val="accent1"/>
                </a:solidFill>
              </a:rPr>
              <a:t>Ultimate Tensile Strength (MPa)</a:t>
            </a:r>
            <a:endParaRPr lang="en-GB" sz="585" dirty="0">
              <a:solidFill>
                <a:schemeClr val="accent1"/>
              </a:solidFill>
            </a:endParaRPr>
          </a:p>
        </p:txBody>
      </p:sp>
      <p:pic>
        <p:nvPicPr>
          <p:cNvPr id="9" name="Picture 8" descr="A graph of a sample temperature&#10;&#10;Description automatically generated">
            <a:extLst>
              <a:ext uri="{FF2B5EF4-FFF2-40B4-BE49-F238E27FC236}">
                <a16:creationId xmlns:a16="http://schemas.microsoft.com/office/drawing/2014/main" id="{B17EEEC1-EF8B-4CAF-80AC-2D930144655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4" t="8862" r="10840" b="3281"/>
          <a:stretch/>
        </p:blipFill>
        <p:spPr>
          <a:xfrm>
            <a:off x="2772672" y="2621232"/>
            <a:ext cx="2297525" cy="190207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AB25146-CBC7-4BD4-A748-5A7624273564}"/>
              </a:ext>
            </a:extLst>
          </p:cNvPr>
          <p:cNvSpPr txBox="1"/>
          <p:nvPr/>
        </p:nvSpPr>
        <p:spPr>
          <a:xfrm>
            <a:off x="379417" y="149465"/>
            <a:ext cx="29955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900" b="1" dirty="0"/>
              <a:t>a.</a:t>
            </a:r>
            <a:endParaRPr lang="en-GB" sz="9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65BE5A-ADA0-460D-A95C-F36A619CD07E}"/>
              </a:ext>
            </a:extLst>
          </p:cNvPr>
          <p:cNvSpPr txBox="1"/>
          <p:nvPr/>
        </p:nvSpPr>
        <p:spPr>
          <a:xfrm>
            <a:off x="2615977" y="149465"/>
            <a:ext cx="34501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900" b="1" dirty="0"/>
              <a:t>b.</a:t>
            </a:r>
            <a:endParaRPr lang="en-GB" sz="9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AD85D3-67D8-46A9-8446-FEF8ABDEA713}"/>
              </a:ext>
            </a:extLst>
          </p:cNvPr>
          <p:cNvSpPr txBox="1"/>
          <p:nvPr/>
        </p:nvSpPr>
        <p:spPr>
          <a:xfrm>
            <a:off x="379413" y="2300625"/>
            <a:ext cx="4699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900" b="1" dirty="0"/>
              <a:t>c.</a:t>
            </a:r>
            <a:endParaRPr lang="en-GB" sz="9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1C4E200-9001-4EAF-8BEB-59420C865895}"/>
              </a:ext>
            </a:extLst>
          </p:cNvPr>
          <p:cNvSpPr txBox="1"/>
          <p:nvPr/>
        </p:nvSpPr>
        <p:spPr>
          <a:xfrm>
            <a:off x="2615977" y="2300625"/>
            <a:ext cx="34501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900" b="1" dirty="0"/>
              <a:t>d.</a:t>
            </a:r>
            <a:endParaRPr lang="en-GB" sz="9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49C4BD-5519-41B2-901A-E960558302A0}"/>
              </a:ext>
            </a:extLst>
          </p:cNvPr>
          <p:cNvSpPr txBox="1"/>
          <p:nvPr/>
        </p:nvSpPr>
        <p:spPr>
          <a:xfrm>
            <a:off x="794548" y="2443948"/>
            <a:ext cx="1529890" cy="218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820" b="1" dirty="0"/>
              <a:t>Stress v. Strain </a:t>
            </a:r>
            <a:endParaRPr lang="en-GB" sz="82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046FD9B-4B01-4DA0-BEA7-55FEC69ADC9F}"/>
              </a:ext>
            </a:extLst>
          </p:cNvPr>
          <p:cNvSpPr txBox="1"/>
          <p:nvPr/>
        </p:nvSpPr>
        <p:spPr>
          <a:xfrm>
            <a:off x="3155558" y="2443948"/>
            <a:ext cx="1529890" cy="218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820" b="1" dirty="0"/>
              <a:t>Heat Flow v. Temperature </a:t>
            </a:r>
            <a:endParaRPr lang="en-GB" sz="820" b="1" dirty="0"/>
          </a:p>
        </p:txBody>
      </p:sp>
      <p:sp>
        <p:nvSpPr>
          <p:cNvPr id="16" name="Right Triangle 24">
            <a:extLst>
              <a:ext uri="{FF2B5EF4-FFF2-40B4-BE49-F238E27FC236}">
                <a16:creationId xmlns:a16="http://schemas.microsoft.com/office/drawing/2014/main" id="{8F1D8B05-E407-4738-9858-90D4FBA58364}"/>
              </a:ext>
            </a:extLst>
          </p:cNvPr>
          <p:cNvSpPr/>
          <p:nvPr/>
        </p:nvSpPr>
        <p:spPr>
          <a:xfrm flipH="1">
            <a:off x="740654" y="3781935"/>
            <a:ext cx="162186" cy="369784"/>
          </a:xfrm>
          <a:custGeom>
            <a:avLst/>
            <a:gdLst>
              <a:gd name="connsiteX0" fmla="*/ 0 w 526473"/>
              <a:gd name="connsiteY0" fmla="*/ 653934 h 653934"/>
              <a:gd name="connsiteX1" fmla="*/ 0 w 526473"/>
              <a:gd name="connsiteY1" fmla="*/ 0 h 653934"/>
              <a:gd name="connsiteX2" fmla="*/ 526473 w 526473"/>
              <a:gd name="connsiteY2" fmla="*/ 653934 h 653934"/>
              <a:gd name="connsiteX3" fmla="*/ 0 w 526473"/>
              <a:gd name="connsiteY3" fmla="*/ 653934 h 653934"/>
              <a:gd name="connsiteX0" fmla="*/ 0 w 526473"/>
              <a:gd name="connsiteY0" fmla="*/ 631767 h 631767"/>
              <a:gd name="connsiteX1" fmla="*/ 260465 w 526473"/>
              <a:gd name="connsiteY1" fmla="*/ 0 h 631767"/>
              <a:gd name="connsiteX2" fmla="*/ 526473 w 526473"/>
              <a:gd name="connsiteY2" fmla="*/ 631767 h 631767"/>
              <a:gd name="connsiteX3" fmla="*/ 0 w 526473"/>
              <a:gd name="connsiteY3" fmla="*/ 631767 h 631767"/>
              <a:gd name="connsiteX0" fmla="*/ 0 w 277091"/>
              <a:gd name="connsiteY0" fmla="*/ 631767 h 631767"/>
              <a:gd name="connsiteX1" fmla="*/ 11083 w 277091"/>
              <a:gd name="connsiteY1" fmla="*/ 0 h 631767"/>
              <a:gd name="connsiteX2" fmla="*/ 277091 w 277091"/>
              <a:gd name="connsiteY2" fmla="*/ 631767 h 631767"/>
              <a:gd name="connsiteX3" fmla="*/ 0 w 277091"/>
              <a:gd name="connsiteY3" fmla="*/ 631767 h 631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091" h="631767">
                <a:moveTo>
                  <a:pt x="0" y="631767"/>
                </a:moveTo>
                <a:lnTo>
                  <a:pt x="11083" y="0"/>
                </a:lnTo>
                <a:lnTo>
                  <a:pt x="277091" y="631767"/>
                </a:lnTo>
                <a:lnTo>
                  <a:pt x="0" y="631767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22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CA7A229-3CD9-49DE-9652-2BE019FECFBA}"/>
              </a:ext>
            </a:extLst>
          </p:cNvPr>
          <p:cNvSpPr txBox="1"/>
          <p:nvPr/>
        </p:nvSpPr>
        <p:spPr>
          <a:xfrm>
            <a:off x="874337" y="3817701"/>
            <a:ext cx="22381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50" dirty="0">
                <a:solidFill>
                  <a:schemeClr val="accent1"/>
                </a:solidFill>
              </a:rPr>
              <a:t>ε</a:t>
            </a:r>
            <a:endParaRPr lang="en-GB" sz="1050" dirty="0">
              <a:solidFill>
                <a:schemeClr val="accent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4B3C90E-132C-461C-A699-1271F1791D73}"/>
              </a:ext>
            </a:extLst>
          </p:cNvPr>
          <p:cNvSpPr txBox="1"/>
          <p:nvPr/>
        </p:nvSpPr>
        <p:spPr>
          <a:xfrm>
            <a:off x="3084380" y="2793466"/>
            <a:ext cx="669023" cy="3626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585" dirty="0">
                <a:solidFill>
                  <a:schemeClr val="accent1"/>
                </a:solidFill>
              </a:rPr>
              <a:t>Crystallization (Exothermic peak)</a:t>
            </a:r>
            <a:endParaRPr lang="en-GB" sz="585" dirty="0">
              <a:solidFill>
                <a:schemeClr val="accent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4547582-3F62-4052-BBF7-93D3AAA88799}"/>
              </a:ext>
            </a:extLst>
          </p:cNvPr>
          <p:cNvSpPr txBox="1"/>
          <p:nvPr/>
        </p:nvSpPr>
        <p:spPr>
          <a:xfrm>
            <a:off x="3839635" y="3917526"/>
            <a:ext cx="711118" cy="3626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585" dirty="0">
                <a:solidFill>
                  <a:schemeClr val="accent1"/>
                </a:solidFill>
              </a:rPr>
              <a:t>Melting (Endothermic peak)</a:t>
            </a:r>
            <a:endParaRPr lang="en-GB" sz="585" dirty="0">
              <a:solidFill>
                <a:schemeClr val="accent1"/>
              </a:solidFill>
            </a:endParaRPr>
          </a:p>
        </p:txBody>
      </p:sp>
      <p:sp>
        <p:nvSpPr>
          <p:cNvPr id="62" name="Text Box 1">
            <a:extLst>
              <a:ext uri="{FF2B5EF4-FFF2-40B4-BE49-F238E27FC236}">
                <a16:creationId xmlns:a16="http://schemas.microsoft.com/office/drawing/2014/main" id="{FCB22FFF-F175-D696-79FE-1BCA1AD3FA80}"/>
              </a:ext>
            </a:extLst>
          </p:cNvPr>
          <p:cNvSpPr txBox="1"/>
          <p:nvPr/>
        </p:nvSpPr>
        <p:spPr>
          <a:xfrm>
            <a:off x="220356" y="4593987"/>
            <a:ext cx="4751874" cy="63446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53521" tIns="26761" rIns="53521" bIns="26761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en-GB" sz="800" b="1">
                <a:latin typeface="Times New Roman" panose="02020603050405020304" pitchFamily="18" charset="0"/>
                <a:ea typeface="Times New Roman" panose="02020603050405020304" pitchFamily="18" charset="0"/>
              </a:rPr>
              <a:t>Supplementary Figure 1 - Scaffold </a:t>
            </a:r>
            <a:r>
              <a:rPr lang="en-GB" sz="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Characteristics: A.</a:t>
            </a:r>
            <a:r>
              <a:rPr lang="en-GB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SEM image of the electrospun scaffold. </a:t>
            </a:r>
            <a:r>
              <a:rPr lang="en-GB" sz="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B.</a:t>
            </a:r>
            <a:r>
              <a:rPr lang="en-GB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Table presenting a summary of the physical and mechanical characteristics of the scaffold </a:t>
            </a:r>
            <a:r>
              <a:rPr lang="en-GB" sz="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C.</a:t>
            </a:r>
            <a:r>
              <a:rPr lang="en-GB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Representative stress versus strain curve of the scaffold. </a:t>
            </a:r>
            <a:r>
              <a:rPr lang="en-GB" sz="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D.</a:t>
            </a:r>
            <a:r>
              <a:rPr lang="en-GB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Representative DSC plot of the scaffold. Data represented as mean ± SD, n=6</a:t>
            </a:r>
          </a:p>
        </p:txBody>
      </p:sp>
    </p:spTree>
    <p:extLst>
      <p:ext uri="{BB962C8B-B14F-4D97-AF65-F5344CB8AC3E}">
        <p14:creationId xmlns:p14="http://schemas.microsoft.com/office/powerpoint/2010/main" val="3885810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297</TotalTime>
  <Words>182</Words>
  <Application>Microsoft Office PowerPoint</Application>
  <PresentationFormat>Custom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</dc:creator>
  <cp:lastModifiedBy>Mary Heim</cp:lastModifiedBy>
  <cp:revision>73</cp:revision>
  <dcterms:created xsi:type="dcterms:W3CDTF">2024-05-02T12:22:38Z</dcterms:created>
  <dcterms:modified xsi:type="dcterms:W3CDTF">2025-12-09T12:23:09Z</dcterms:modified>
</cp:coreProperties>
</file>