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5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204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45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24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31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45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67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8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67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67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1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9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F214B-712F-418E-A92A-93003EEB98C6}" type="datetimeFigureOut">
              <a:rPr kumimoji="1" lang="ja-JP" altLang="en-US" smtClean="0"/>
              <a:t>2020/3/4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6D7B-5024-4FFA-9333-1DD9AD285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68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7" y="312126"/>
            <a:ext cx="4056289" cy="2962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図 2">
            <a:extLst>
              <a:ext uri="{FF2B5EF4-FFF2-40B4-BE49-F238E27FC236}">
                <a16:creationId xmlns="" xmlns:a16="http://schemas.microsoft.com/office/drawing/2014/main" id="{A3088545-7013-4107-A6C1-930B3F9E1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25" y="3439265"/>
            <a:ext cx="4141875" cy="304276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="" xmlns:a16="http://schemas.microsoft.com/office/drawing/2014/main" id="{5B5EF7DF-1D99-4F16-A3E5-11A20CE31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60648"/>
            <a:ext cx="4112826" cy="3014071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141875" cy="3080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903877" y="72354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292080" y="72354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03877" y="386104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92080" y="386104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03648" y="957200"/>
            <a:ext cx="1027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43458" y="889351"/>
            <a:ext cx="1927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HBV RNA in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serum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55255" y="4016016"/>
            <a:ext cx="1809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HBV RNA in Nails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643458" y="4016016"/>
            <a:ext cx="1809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HBV RNA in Nails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986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Haruki</dc:creator>
  <cp:lastModifiedBy>Haruki</cp:lastModifiedBy>
  <cp:revision>6</cp:revision>
  <dcterms:created xsi:type="dcterms:W3CDTF">2020-01-11T03:27:57Z</dcterms:created>
  <dcterms:modified xsi:type="dcterms:W3CDTF">2020-03-03T23:28:36Z</dcterms:modified>
</cp:coreProperties>
</file>