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6" r:id="rId4"/>
    <p:sldId id="257" r:id="rId5"/>
    <p:sldId id="263" r:id="rId6"/>
    <p:sldId id="259" r:id="rId7"/>
    <p:sldId id="262" r:id="rId8"/>
    <p:sldId id="258" r:id="rId9"/>
    <p:sldId id="264" r:id="rId10"/>
    <p:sldId id="260" r:id="rId11"/>
    <p:sldId id="265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5" autoAdjust="0"/>
    <p:restoredTop sz="94660"/>
  </p:normalViewPr>
  <p:slideViewPr>
    <p:cSldViewPr snapToGrid="0" showGuides="1">
      <p:cViewPr varScale="1">
        <p:scale>
          <a:sx n="37" d="100"/>
          <a:sy n="37" d="100"/>
        </p:scale>
        <p:origin x="72" y="1650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14E0CF2-D7D2-43FD-8499-1B9F192111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3D1BF65-07DB-410D-9320-3111DF0E50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1C9BFE7-66C8-486F-804B-17DC4286B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029F6-EE88-40AA-B629-71545319181F}" type="datetimeFigureOut">
              <a:rPr lang="ko-KR" altLang="en-US" smtClean="0"/>
              <a:t>2026-04-21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680A477-FBF8-4BE3-A201-2F6FB59F2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B41BDC2-E38D-496C-81E1-53D521401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A6DC-9BD2-4CC5-B713-2E8882AB0C4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755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3F7E158-10DE-4120-BA39-E21E37ED1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BE7C879-4888-422B-B3EF-756ECA4EE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88677B2-B90D-43A9-AE07-5263EFAD2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029F6-EE88-40AA-B629-71545319181F}" type="datetimeFigureOut">
              <a:rPr lang="ko-KR" altLang="en-US" smtClean="0"/>
              <a:t>2026-04-21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D29AF3B-3585-40CD-9248-E4C3E3BFF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715BB71-05D1-42C8-AB0E-3906595D3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A6DC-9BD2-4CC5-B713-2E8882AB0C4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8263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5CD66FF-842D-402B-A82D-AA4F3D1431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E06DEF8-7EC2-45A3-8CFE-A9CBDC3116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E3A191C-8409-4DFC-8E2B-3F56768EF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029F6-EE88-40AA-B629-71545319181F}" type="datetimeFigureOut">
              <a:rPr lang="ko-KR" altLang="en-US" smtClean="0"/>
              <a:t>2026-04-21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F5812A4-CABE-4AC7-968C-F3883B26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402ADDB-8B59-4176-A232-232453D44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A6DC-9BD2-4CC5-B713-2E8882AB0C4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0790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975AE4-05E8-4677-904F-513118EAA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019C81E-4867-429A-9E2E-C6D6F6695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0542AE0-55E9-4E9D-8239-00B8B5A1B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029F6-EE88-40AA-B629-71545319181F}" type="datetimeFigureOut">
              <a:rPr lang="ko-KR" altLang="en-US" smtClean="0"/>
              <a:t>2026-04-21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1C53758-003C-437A-9935-319CFD6BC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AB6F884-5A4D-4E3A-B716-5A354EC50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A6DC-9BD2-4CC5-B713-2E8882AB0C4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8289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ECF16FA-4BA2-4A5F-A157-80BF56770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6729966-7FE1-4A7B-B86E-392F6D276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4DE7B06-E2B9-41D3-A260-14B4D9BB6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029F6-EE88-40AA-B629-71545319181F}" type="datetimeFigureOut">
              <a:rPr lang="ko-KR" altLang="en-US" smtClean="0"/>
              <a:t>2026-04-21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F76E668-BE82-428D-9802-CDC5F5F46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6729C4A-E888-428B-A440-0F1B7039C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A6DC-9BD2-4CC5-B713-2E8882AB0C4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7121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A689B28-4788-4E28-A83D-3E5BBE6A5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9ED7C53-7624-4A2A-9535-C63278A1C0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B817D15-46FC-4A9E-A2D8-3B9C9ECC4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FEEA2BC-5B98-42A9-B1D6-3FC498A16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029F6-EE88-40AA-B629-71545319181F}" type="datetimeFigureOut">
              <a:rPr lang="ko-KR" altLang="en-US" smtClean="0"/>
              <a:t>2026-04-21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4E3B54D-1547-4409-B8BB-EF3950440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E90EA47-F708-4CF9-AABA-2B97D858E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A6DC-9BD2-4CC5-B713-2E8882AB0C4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6181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76C9984-EF73-4F86-81B3-0B5AD3B44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4075623-5B4B-4C1C-BC7E-D8EAA582F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47F44A2-94E0-4B36-A2DF-C5F2AABD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3337ADE-D4A9-4B40-B054-DFDD1B4143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CA794166-6BC8-4069-88D3-60D4913EF6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80BC63E-98D5-4666-BAB0-A6292F95F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029F6-EE88-40AA-B629-71545319181F}" type="datetimeFigureOut">
              <a:rPr lang="ko-KR" altLang="en-US" smtClean="0"/>
              <a:t>2026-04-21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CE9333FE-1A99-41B6-995F-BC9594632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1BD15C4C-E498-4232-ACF6-9F58EB44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A6DC-9BD2-4CC5-B713-2E8882AB0C4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7118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9E6CC1-8858-4DB4-9A60-FB609425C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8E361F9A-E78C-4FC2-BF79-B5F342B8A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029F6-EE88-40AA-B629-71545319181F}" type="datetimeFigureOut">
              <a:rPr lang="ko-KR" altLang="en-US" smtClean="0"/>
              <a:t>2026-04-21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AD38EAC-8310-4215-98E4-0B3DB4B05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F42EB70-E5A6-4522-A4D2-8E8F73E09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A6DC-9BD2-4CC5-B713-2E8882AB0C4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6428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6A4A22A-CECD-4B0B-8A69-4E53FF8FB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029F6-EE88-40AA-B629-71545319181F}" type="datetimeFigureOut">
              <a:rPr lang="ko-KR" altLang="en-US" smtClean="0"/>
              <a:t>2026-04-21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0DA70692-6641-479B-A714-03552434A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E4C67E6-275F-4624-928A-9619E3114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A6DC-9BD2-4CC5-B713-2E8882AB0C4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7136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F28F7C9-7BDD-45B6-8DE9-619D51CAD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EA49326-9249-4D01-93B9-43D02CCEA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6557A6-594F-4C60-B758-4DC536B79C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44A0364-519F-4A46-92AB-DFCD925FD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029F6-EE88-40AA-B629-71545319181F}" type="datetimeFigureOut">
              <a:rPr lang="ko-KR" altLang="en-US" smtClean="0"/>
              <a:t>2026-04-21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7329B00-DB24-4817-ABBC-71207473F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0D90798-D807-45F1-B039-054DF7D5B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A6DC-9BD2-4CC5-B713-2E8882AB0C4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5553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4F8F988-D1B2-4FAE-A2B9-6426F8732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C0C8F88F-D033-49D4-983E-E1CFD4B22C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1E4DD14-B6A6-4B87-B4D5-3774C0F24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FC89FCC-D7B5-4D79-A247-A170C85F5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029F6-EE88-40AA-B629-71545319181F}" type="datetimeFigureOut">
              <a:rPr lang="ko-KR" altLang="en-US" smtClean="0"/>
              <a:t>2026-04-21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A3485E1-EFE0-4CA9-AC90-D3954AE64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7DDA9D9-8EDA-4E55-980F-7D2FD7C31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A6DC-9BD2-4CC5-B713-2E8882AB0C4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5447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B67A05FF-C742-47BF-9768-A52B90A80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3ADC3DC-2111-451A-9303-E6CF963ED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74DAACC-2A79-4D9D-8029-550571C67C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029F6-EE88-40AA-B629-71545319181F}" type="datetimeFigureOut">
              <a:rPr lang="ko-KR" altLang="en-US" smtClean="0"/>
              <a:t>2026-04-21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F94D1C-1A9E-4CB7-A9D1-3B4520E19C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A284B7C-87DA-4A44-B0FD-459EAF270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FA6DC-9BD2-4CC5-B713-2E8882AB0C4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9846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tif"/><Relationship Id="rId4" Type="http://schemas.openxmlformats.org/officeDocument/2006/relationships/image" Target="../media/image8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tif"/><Relationship Id="rId5" Type="http://schemas.openxmlformats.org/officeDocument/2006/relationships/image" Target="../media/image26.tif"/><Relationship Id="rId4" Type="http://schemas.openxmlformats.org/officeDocument/2006/relationships/image" Target="../media/image25.t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"/><Relationship Id="rId3" Type="http://schemas.openxmlformats.org/officeDocument/2006/relationships/image" Target="../media/image29.tif"/><Relationship Id="rId7" Type="http://schemas.openxmlformats.org/officeDocument/2006/relationships/image" Target="../media/image33.tif"/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tif"/><Relationship Id="rId5" Type="http://schemas.openxmlformats.org/officeDocument/2006/relationships/image" Target="../media/image31.tif"/><Relationship Id="rId4" Type="http://schemas.openxmlformats.org/officeDocument/2006/relationships/image" Target="../media/image30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tif"/><Relationship Id="rId4" Type="http://schemas.openxmlformats.org/officeDocument/2006/relationships/image" Target="../media/image4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tif"/><Relationship Id="rId4" Type="http://schemas.openxmlformats.org/officeDocument/2006/relationships/image" Target="../media/image8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tif"/><Relationship Id="rId4" Type="http://schemas.openxmlformats.org/officeDocument/2006/relationships/image" Target="../media/image8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tif"/><Relationship Id="rId4" Type="http://schemas.openxmlformats.org/officeDocument/2006/relationships/image" Target="../media/image11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093D67-2C43-4EBA-A078-B311D6768EE2}"/>
              </a:ext>
            </a:extLst>
          </p:cNvPr>
          <p:cNvSpPr txBox="1"/>
          <p:nvPr/>
        </p:nvSpPr>
        <p:spPr>
          <a:xfrm>
            <a:off x="485140" y="184360"/>
            <a:ext cx="221246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5000" b="1" dirty="0">
                <a:latin typeface="Arial" panose="020B0604020202020204" pitchFamily="34" charset="0"/>
                <a:cs typeface="Arial" panose="020B0604020202020204" pitchFamily="34" charset="0"/>
              </a:rPr>
              <a:t>Fig. 5a</a:t>
            </a:r>
            <a:endParaRPr kumimoji="1" lang="ko-KR" alt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D5D7D63D-938C-4D29-9D39-0A8D3CBDA3AF}"/>
              </a:ext>
            </a:extLst>
          </p:cNvPr>
          <p:cNvGrpSpPr/>
          <p:nvPr/>
        </p:nvGrpSpPr>
        <p:grpSpPr>
          <a:xfrm>
            <a:off x="799354" y="615247"/>
            <a:ext cx="10907506" cy="6009491"/>
            <a:chOff x="1834201" y="1937048"/>
            <a:chExt cx="10907506" cy="6009491"/>
          </a:xfrm>
        </p:grpSpPr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F20AA65B-77FE-4E3C-9F23-EB8144DE5F18}"/>
                </a:ext>
              </a:extLst>
            </p:cNvPr>
            <p:cNvGrpSpPr/>
            <p:nvPr/>
          </p:nvGrpSpPr>
          <p:grpSpPr>
            <a:xfrm>
              <a:off x="1834201" y="1937048"/>
              <a:ext cx="10907506" cy="6009491"/>
              <a:chOff x="1834201" y="1937048"/>
              <a:chExt cx="10907506" cy="6009491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663661F-7BD4-4C2C-A569-175AE19F6ACE}"/>
                  </a:ext>
                </a:extLst>
              </p:cNvPr>
              <p:cNvSpPr txBox="1"/>
              <p:nvPr/>
            </p:nvSpPr>
            <p:spPr>
              <a:xfrm>
                <a:off x="9704200" y="5090463"/>
                <a:ext cx="30069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p-C/</a:t>
                </a:r>
                <a:r>
                  <a:rPr lang="en-US" altLang="ko-KR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EBP</a:t>
                </a:r>
                <a:r>
                  <a:rPr lang="en-US" altLang="ko-KR" sz="3200" dirty="0" err="1">
                    <a:latin typeface="Symbol" panose="05050102010706020507" pitchFamily="18" charset="2"/>
                    <a:cs typeface="Arial" panose="020B0604020202020204" pitchFamily="34" charset="0"/>
                  </a:rPr>
                  <a:t>b</a:t>
                </a:r>
                <a:endParaRPr lang="ko-KR" altLang="en-US" sz="3200" dirty="0">
                  <a:latin typeface="Symbol" panose="05050102010706020507" pitchFamily="18" charset="2"/>
                  <a:cs typeface="Arial" panose="020B0604020202020204" pitchFamily="34" charset="0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949736A-A996-436E-A8B4-11DB7731D3D7}"/>
                  </a:ext>
                </a:extLst>
              </p:cNvPr>
              <p:cNvSpPr txBox="1"/>
              <p:nvPr/>
            </p:nvSpPr>
            <p:spPr>
              <a:xfrm>
                <a:off x="9715661" y="5941243"/>
                <a:ext cx="30069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C/</a:t>
                </a:r>
                <a:r>
                  <a:rPr lang="en-US" altLang="ko-KR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EBP</a:t>
                </a:r>
                <a:r>
                  <a:rPr lang="en-US" altLang="ko-KR" sz="3200" dirty="0" err="1">
                    <a:latin typeface="Symbol" panose="05050102010706020507" pitchFamily="18" charset="2"/>
                    <a:cs typeface="Arial" panose="020B0604020202020204" pitchFamily="34" charset="0"/>
                  </a:rPr>
                  <a:t>b</a:t>
                </a:r>
                <a:endParaRPr lang="ko-KR" altLang="en-US" sz="3200" dirty="0">
                  <a:latin typeface="Symbol" panose="05050102010706020507" pitchFamily="18" charset="2"/>
                  <a:cs typeface="Arial" panose="020B0604020202020204" pitchFamily="34" charset="0"/>
                </a:endParaRPr>
              </a:p>
            </p:txBody>
          </p:sp>
          <p:grpSp>
            <p:nvGrpSpPr>
              <p:cNvPr id="39" name="그룹 38">
                <a:extLst>
                  <a:ext uri="{FF2B5EF4-FFF2-40B4-BE49-F238E27FC236}">
                    <a16:creationId xmlns:a16="http://schemas.microsoft.com/office/drawing/2014/main" id="{1903CCA8-B969-467A-8BBA-18025CCAADA2}"/>
                  </a:ext>
                </a:extLst>
              </p:cNvPr>
              <p:cNvGrpSpPr/>
              <p:nvPr/>
            </p:nvGrpSpPr>
            <p:grpSpPr>
              <a:xfrm>
                <a:off x="1834201" y="1937048"/>
                <a:ext cx="7871762" cy="6009491"/>
                <a:chOff x="1834201" y="1937048"/>
                <a:chExt cx="7871762" cy="6009491"/>
              </a:xfrm>
            </p:grpSpPr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38A2634-06AF-494C-A7CB-55C35BB75872}"/>
                    </a:ext>
                  </a:extLst>
                </p:cNvPr>
                <p:cNvSpPr txBox="1"/>
                <p:nvPr/>
              </p:nvSpPr>
              <p:spPr>
                <a:xfrm>
                  <a:off x="3156906" y="4445508"/>
                  <a:ext cx="313262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3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-   -   -   +  +  +</a:t>
                  </a:r>
                  <a:endParaRPr lang="ko-KR" altLang="en-US" sz="3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F4183BF9-CADE-4B5A-9261-E60A88F95384}"/>
                    </a:ext>
                  </a:extLst>
                </p:cNvPr>
                <p:cNvSpPr txBox="1"/>
                <p:nvPr/>
              </p:nvSpPr>
              <p:spPr>
                <a:xfrm>
                  <a:off x="1834201" y="4501248"/>
                  <a:ext cx="1096775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Dox</a:t>
                  </a:r>
                  <a:endParaRPr lang="ko-KR" alt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36EF285A-725C-47CB-AD84-45F6FC19FEB4}"/>
                    </a:ext>
                  </a:extLst>
                </p:cNvPr>
                <p:cNvSpPr txBox="1"/>
                <p:nvPr/>
              </p:nvSpPr>
              <p:spPr>
                <a:xfrm rot="16200000">
                  <a:off x="2023388" y="2953710"/>
                  <a:ext cx="26181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Vector</a:t>
                  </a:r>
                  <a:endParaRPr lang="ko-KR" alt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25B8B42D-3440-4EA6-9456-819F43A6358C}"/>
                    </a:ext>
                  </a:extLst>
                </p:cNvPr>
                <p:cNvSpPr txBox="1"/>
                <p:nvPr/>
              </p:nvSpPr>
              <p:spPr>
                <a:xfrm rot="16200000">
                  <a:off x="3194460" y="3066599"/>
                  <a:ext cx="243063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3200" dirty="0">
                      <a:latin typeface="Symbol" panose="05050102010706020507" pitchFamily="18" charset="2"/>
                      <a:cs typeface="Arial" panose="020B0604020202020204" pitchFamily="34" charset="0"/>
                    </a:rPr>
                    <a:t>D</a:t>
                  </a:r>
                  <a:r>
                    <a:rPr lang="en-US" altLang="ko-KR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284-319</a:t>
                  </a:r>
                  <a:endParaRPr lang="ko-KR" alt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1F8B67F5-ABE9-45FD-B01A-3FF82C5D33BC}"/>
                    </a:ext>
                  </a:extLst>
                </p:cNvPr>
                <p:cNvSpPr txBox="1"/>
                <p:nvPr/>
              </p:nvSpPr>
              <p:spPr>
                <a:xfrm rot="16200000">
                  <a:off x="2701135" y="3076444"/>
                  <a:ext cx="234245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Wild-type</a:t>
                  </a:r>
                  <a:endParaRPr lang="ko-KR" altLang="en-US" sz="3200" dirty="0">
                    <a:latin typeface="Symbol" panose="05050102010706020507" pitchFamily="18" charset="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BFBE901F-515B-481B-A6A3-DA3CDF831209}"/>
                    </a:ext>
                  </a:extLst>
                </p:cNvPr>
                <p:cNvSpPr txBox="1"/>
                <p:nvPr/>
              </p:nvSpPr>
              <p:spPr>
                <a:xfrm>
                  <a:off x="4120299" y="7361764"/>
                  <a:ext cx="150883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TPC-1</a:t>
                  </a:r>
                  <a:endParaRPr lang="ko-KR" alt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47" name="그림 46">
                  <a:extLst>
                    <a:ext uri="{FF2B5EF4-FFF2-40B4-BE49-F238E27FC236}">
                      <a16:creationId xmlns:a16="http://schemas.microsoft.com/office/drawing/2014/main" id="{5B7FBB5D-0976-4093-AD3F-F1D81B00BF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905" t="19624" r="56213" b="74886"/>
                <a:stretch/>
              </p:blipFill>
              <p:spPr>
                <a:xfrm>
                  <a:off x="6408238" y="5849832"/>
                  <a:ext cx="3290733" cy="673541"/>
                </a:xfrm>
                <a:prstGeom prst="rect">
                  <a:avLst/>
                </a:prstGeom>
                <a:ln w="12700">
                  <a:solidFill>
                    <a:schemeClr val="tx1"/>
                  </a:solidFill>
                </a:ln>
              </p:spPr>
            </p:pic>
            <p:pic>
              <p:nvPicPr>
                <p:cNvPr id="48" name="그림 47">
                  <a:extLst>
                    <a:ext uri="{FF2B5EF4-FFF2-40B4-BE49-F238E27FC236}">
                      <a16:creationId xmlns:a16="http://schemas.microsoft.com/office/drawing/2014/main" id="{3DDA0C52-3ADA-4308-AA9A-6FC189F5C9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571" t="21020" r="28547" b="73806"/>
                <a:stretch/>
              </p:blipFill>
              <p:spPr>
                <a:xfrm>
                  <a:off x="6408238" y="5101240"/>
                  <a:ext cx="3290733" cy="634794"/>
                </a:xfrm>
                <a:prstGeom prst="rect">
                  <a:avLst/>
                </a:prstGeom>
                <a:ln w="12700">
                  <a:solidFill>
                    <a:schemeClr val="tx1"/>
                  </a:solidFill>
                </a:ln>
              </p:spPr>
            </p:pic>
            <p:pic>
              <p:nvPicPr>
                <p:cNvPr id="49" name="그림 48">
                  <a:extLst>
                    <a:ext uri="{FF2B5EF4-FFF2-40B4-BE49-F238E27FC236}">
                      <a16:creationId xmlns:a16="http://schemas.microsoft.com/office/drawing/2014/main" id="{F5B63D0B-2E44-4001-8976-A5CABA1949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604" t="68603" r="56722" b="26570"/>
                <a:stretch/>
              </p:blipFill>
              <p:spPr>
                <a:xfrm>
                  <a:off x="6408240" y="6614067"/>
                  <a:ext cx="3290731" cy="592251"/>
                </a:xfrm>
                <a:prstGeom prst="rect">
                  <a:avLst/>
                </a:prstGeom>
                <a:ln w="12700">
                  <a:solidFill>
                    <a:schemeClr val="tx1"/>
                  </a:solidFill>
                </a:ln>
              </p:spPr>
            </p:pic>
            <p:pic>
              <p:nvPicPr>
                <p:cNvPr id="50" name="그림 49">
                  <a:extLst>
                    <a:ext uri="{FF2B5EF4-FFF2-40B4-BE49-F238E27FC236}">
                      <a16:creationId xmlns:a16="http://schemas.microsoft.com/office/drawing/2014/main" id="{B2675F19-E75A-4488-A9FE-56FC1A2F78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5276" t="19383" r="36608" b="75071"/>
                <a:stretch/>
              </p:blipFill>
              <p:spPr>
                <a:xfrm>
                  <a:off x="3024279" y="5843260"/>
                  <a:ext cx="3290731" cy="676627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51" name="그림 50">
                  <a:extLst>
                    <a:ext uri="{FF2B5EF4-FFF2-40B4-BE49-F238E27FC236}">
                      <a16:creationId xmlns:a16="http://schemas.microsoft.com/office/drawing/2014/main" id="{BC63E843-2048-4DD7-AC6F-B39319BC30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3021" t="21340" r="8784" b="73351"/>
                <a:stretch/>
              </p:blipFill>
              <p:spPr>
                <a:xfrm>
                  <a:off x="3032424" y="5090379"/>
                  <a:ext cx="3279598" cy="651521"/>
                </a:xfrm>
                <a:prstGeom prst="rect">
                  <a:avLst/>
                </a:prstGeom>
                <a:ln w="12700">
                  <a:solidFill>
                    <a:schemeClr val="tx1"/>
                  </a:solidFill>
                </a:ln>
              </p:spPr>
            </p:pic>
            <p:pic>
              <p:nvPicPr>
                <p:cNvPr id="52" name="그림 51">
                  <a:extLst>
                    <a:ext uri="{FF2B5EF4-FFF2-40B4-BE49-F238E27FC236}">
                      <a16:creationId xmlns:a16="http://schemas.microsoft.com/office/drawing/2014/main" id="{238E5CAB-CBC5-4471-8408-15701FB155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5712" t="69003" r="36701" b="26425"/>
                <a:stretch/>
              </p:blipFill>
              <p:spPr>
                <a:xfrm>
                  <a:off x="3025902" y="6622527"/>
                  <a:ext cx="3287483" cy="595307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F3D83240-5D57-48F1-B21F-8022AAD4CCEF}"/>
                    </a:ext>
                  </a:extLst>
                </p:cNvPr>
                <p:cNvSpPr txBox="1"/>
                <p:nvPr/>
              </p:nvSpPr>
              <p:spPr>
                <a:xfrm rot="16200000">
                  <a:off x="3598188" y="2953710"/>
                  <a:ext cx="26181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Vector</a:t>
                  </a:r>
                  <a:endParaRPr lang="ko-KR" alt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0C5D66B4-3AFF-4981-A657-96515489DA75}"/>
                    </a:ext>
                  </a:extLst>
                </p:cNvPr>
                <p:cNvSpPr txBox="1"/>
                <p:nvPr/>
              </p:nvSpPr>
              <p:spPr>
                <a:xfrm rot="16200000">
                  <a:off x="4769260" y="3066599"/>
                  <a:ext cx="243063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3200" dirty="0">
                      <a:latin typeface="Symbol" panose="05050102010706020507" pitchFamily="18" charset="2"/>
                      <a:cs typeface="Arial" panose="020B0604020202020204" pitchFamily="34" charset="0"/>
                    </a:rPr>
                    <a:t>D</a:t>
                  </a:r>
                  <a:r>
                    <a:rPr lang="en-US" altLang="ko-KR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284-319</a:t>
                  </a:r>
                  <a:endParaRPr lang="ko-KR" alt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613C418-C9AB-48AE-93D3-C7BBC03620C7}"/>
                    </a:ext>
                  </a:extLst>
                </p:cNvPr>
                <p:cNvSpPr txBox="1"/>
                <p:nvPr/>
              </p:nvSpPr>
              <p:spPr>
                <a:xfrm rot="16200000">
                  <a:off x="4275935" y="3076444"/>
                  <a:ext cx="234245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Wild-type</a:t>
                  </a:r>
                  <a:endParaRPr lang="ko-KR" altLang="en-US" sz="3200" dirty="0">
                    <a:latin typeface="Symbol" panose="05050102010706020507" pitchFamily="18" charset="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52C830F9-E218-4F6E-9F04-7F8347F0C56E}"/>
                    </a:ext>
                  </a:extLst>
                </p:cNvPr>
                <p:cNvSpPr txBox="1"/>
                <p:nvPr/>
              </p:nvSpPr>
              <p:spPr>
                <a:xfrm>
                  <a:off x="7264400" y="7361764"/>
                  <a:ext cx="21717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SNU-790</a:t>
                  </a:r>
                  <a:endParaRPr lang="ko-KR" alt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AF3D1DE6-FF70-47AE-9814-94B9486F84D3}"/>
                    </a:ext>
                  </a:extLst>
                </p:cNvPr>
                <p:cNvSpPr txBox="1"/>
                <p:nvPr/>
              </p:nvSpPr>
              <p:spPr>
                <a:xfrm rot="16200000">
                  <a:off x="5452388" y="2953710"/>
                  <a:ext cx="26181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Vector</a:t>
                  </a:r>
                  <a:endParaRPr lang="ko-KR" alt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869ECEFE-EE29-4B25-899D-8A500140D447}"/>
                    </a:ext>
                  </a:extLst>
                </p:cNvPr>
                <p:cNvSpPr txBox="1"/>
                <p:nvPr/>
              </p:nvSpPr>
              <p:spPr>
                <a:xfrm rot="16200000">
                  <a:off x="6623460" y="3066599"/>
                  <a:ext cx="243063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3200" dirty="0">
                      <a:latin typeface="Symbol" panose="05050102010706020507" pitchFamily="18" charset="2"/>
                      <a:cs typeface="Arial" panose="020B0604020202020204" pitchFamily="34" charset="0"/>
                    </a:rPr>
                    <a:t>D</a:t>
                  </a:r>
                  <a:r>
                    <a:rPr lang="en-US" altLang="ko-KR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284-319</a:t>
                  </a:r>
                  <a:endParaRPr lang="ko-KR" alt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FEFAD7A9-EA05-421F-8B8B-9612BAE3206C}"/>
                    </a:ext>
                  </a:extLst>
                </p:cNvPr>
                <p:cNvSpPr txBox="1"/>
                <p:nvPr/>
              </p:nvSpPr>
              <p:spPr>
                <a:xfrm rot="16200000">
                  <a:off x="6130135" y="3076444"/>
                  <a:ext cx="234245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Wild-type</a:t>
                  </a:r>
                  <a:endParaRPr lang="ko-KR" altLang="en-US" sz="3200" dirty="0">
                    <a:latin typeface="Symbol" panose="05050102010706020507" pitchFamily="18" charset="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B2A008B8-926D-428E-A3DD-3E51578A1BEE}"/>
                    </a:ext>
                  </a:extLst>
                </p:cNvPr>
                <p:cNvSpPr txBox="1"/>
                <p:nvPr/>
              </p:nvSpPr>
              <p:spPr>
                <a:xfrm rot="16200000">
                  <a:off x="7027188" y="2953710"/>
                  <a:ext cx="26181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Vector</a:t>
                  </a:r>
                  <a:endParaRPr lang="ko-KR" alt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878FE3CA-C606-4332-B999-2CB36CEA10F2}"/>
                    </a:ext>
                  </a:extLst>
                </p:cNvPr>
                <p:cNvSpPr txBox="1"/>
                <p:nvPr/>
              </p:nvSpPr>
              <p:spPr>
                <a:xfrm rot="16200000">
                  <a:off x="8202750" y="3071088"/>
                  <a:ext cx="242165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3200" dirty="0">
                      <a:latin typeface="Symbol" panose="05050102010706020507" pitchFamily="18" charset="2"/>
                      <a:cs typeface="Arial" panose="020B0604020202020204" pitchFamily="34" charset="0"/>
                    </a:rPr>
                    <a:t>D</a:t>
                  </a:r>
                  <a:r>
                    <a:rPr lang="en-US" altLang="ko-KR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284-319</a:t>
                  </a:r>
                  <a:endParaRPr lang="ko-KR" alt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26843120-9452-40B1-BA83-CBBFFEF53651}"/>
                    </a:ext>
                  </a:extLst>
                </p:cNvPr>
                <p:cNvSpPr txBox="1"/>
                <p:nvPr/>
              </p:nvSpPr>
              <p:spPr>
                <a:xfrm rot="16200000">
                  <a:off x="7704935" y="3076444"/>
                  <a:ext cx="234245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Wild-type</a:t>
                  </a:r>
                  <a:endParaRPr lang="ko-KR" altLang="en-US" sz="3200" dirty="0">
                    <a:latin typeface="Symbol" panose="05050102010706020507" pitchFamily="18" charset="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0F3952E-66D4-4689-890D-A60955BA7B1E}"/>
                  </a:ext>
                </a:extLst>
              </p:cNvPr>
              <p:cNvSpPr txBox="1"/>
              <p:nvPr/>
            </p:nvSpPr>
            <p:spPr>
              <a:xfrm>
                <a:off x="9734711" y="6736674"/>
                <a:ext cx="30069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GAPDH</a:t>
                </a:r>
                <a:endParaRPr lang="ko-KR" alt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C675D07-BC99-4A9C-B2D2-0792286EFE25}"/>
                </a:ext>
              </a:extLst>
            </p:cNvPr>
            <p:cNvSpPr txBox="1"/>
            <p:nvPr/>
          </p:nvSpPr>
          <p:spPr>
            <a:xfrm>
              <a:off x="6575006" y="4434623"/>
              <a:ext cx="31326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600" dirty="0">
                  <a:latin typeface="Arial" panose="020B0604020202020204" pitchFamily="34" charset="0"/>
                  <a:cs typeface="Arial" panose="020B0604020202020204" pitchFamily="34" charset="0"/>
                </a:rPr>
                <a:t>-   -   -   +  +  +</a:t>
              </a:r>
              <a:endParaRPr lang="ko-KR" alt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3549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7EBE4469-3EE8-4923-99DE-D04D6B3E83C7}"/>
              </a:ext>
            </a:extLst>
          </p:cNvPr>
          <p:cNvGrpSpPr/>
          <p:nvPr/>
        </p:nvGrpSpPr>
        <p:grpSpPr>
          <a:xfrm>
            <a:off x="767632" y="798031"/>
            <a:ext cx="10933000" cy="5376441"/>
            <a:chOff x="24368683" y="7030538"/>
            <a:chExt cx="10933000" cy="5376441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383AC839-63E2-4557-AD87-ECCC267A6773}"/>
                </a:ext>
              </a:extLst>
            </p:cNvPr>
            <p:cNvGrpSpPr/>
            <p:nvPr/>
          </p:nvGrpSpPr>
          <p:grpSpPr>
            <a:xfrm>
              <a:off x="24368683" y="7030538"/>
              <a:ext cx="10933000" cy="5376441"/>
              <a:chOff x="1780833" y="7041423"/>
              <a:chExt cx="10933000" cy="5376441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D3D63A6-7BE6-4932-A715-7860642A999F}"/>
                  </a:ext>
                </a:extLst>
              </p:cNvPr>
              <p:cNvSpPr txBox="1"/>
              <p:nvPr/>
            </p:nvSpPr>
            <p:spPr>
              <a:xfrm>
                <a:off x="7941535" y="11833089"/>
                <a:ext cx="21717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SNU-790</a:t>
                </a:r>
                <a:endParaRPr lang="ko-KR" alt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7" name="그룹 6">
                <a:extLst>
                  <a:ext uri="{FF2B5EF4-FFF2-40B4-BE49-F238E27FC236}">
                    <a16:creationId xmlns:a16="http://schemas.microsoft.com/office/drawing/2014/main" id="{0C681726-24E0-4A38-8DA2-5C85D8224A91}"/>
                  </a:ext>
                </a:extLst>
              </p:cNvPr>
              <p:cNvGrpSpPr/>
              <p:nvPr/>
            </p:nvGrpSpPr>
            <p:grpSpPr>
              <a:xfrm>
                <a:off x="1780833" y="7041423"/>
                <a:ext cx="10933000" cy="4847869"/>
                <a:chOff x="1780833" y="1914296"/>
                <a:chExt cx="10933000" cy="4847869"/>
              </a:xfrm>
            </p:grpSpPr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09190EE-578E-4E59-BE6F-F661320F7654}"/>
                    </a:ext>
                  </a:extLst>
                </p:cNvPr>
                <p:cNvSpPr txBox="1"/>
                <p:nvPr/>
              </p:nvSpPr>
              <p:spPr>
                <a:xfrm>
                  <a:off x="9704200" y="5319062"/>
                  <a:ext cx="3006996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C/</a:t>
                  </a:r>
                  <a:r>
                    <a:rPr lang="en-US" altLang="ko-KR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EBP</a:t>
                  </a:r>
                  <a:r>
                    <a:rPr lang="en-US" altLang="ko-KR" sz="3200" dirty="0" err="1">
                      <a:latin typeface="Symbol" panose="05050102010706020507" pitchFamily="18" charset="2"/>
                      <a:cs typeface="Arial" panose="020B0604020202020204" pitchFamily="34" charset="0"/>
                    </a:rPr>
                    <a:t>b</a:t>
                  </a:r>
                  <a:endParaRPr lang="ko-KR" altLang="en-US" sz="3200" dirty="0">
                    <a:latin typeface="Symbol" panose="05050102010706020507" pitchFamily="18" charset="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75810E7-CC58-497D-ACAE-0B0077D8782D}"/>
                    </a:ext>
                  </a:extLst>
                </p:cNvPr>
                <p:cNvSpPr txBox="1"/>
                <p:nvPr/>
              </p:nvSpPr>
              <p:spPr>
                <a:xfrm>
                  <a:off x="3115962" y="4445508"/>
                  <a:ext cx="313262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3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0  1  2  3</a:t>
                  </a:r>
                  <a:endParaRPr lang="ko-KR" altLang="en-US" sz="3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9A0BCB4-F35F-4815-A301-3A888154AA72}"/>
                    </a:ext>
                  </a:extLst>
                </p:cNvPr>
                <p:cNvSpPr txBox="1"/>
                <p:nvPr/>
              </p:nvSpPr>
              <p:spPr>
                <a:xfrm>
                  <a:off x="1834201" y="3873451"/>
                  <a:ext cx="1096775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Dox</a:t>
                  </a:r>
                  <a:endParaRPr lang="ko-KR" alt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00BA480-2A44-42E5-A0E5-6D76E5180106}"/>
                    </a:ext>
                  </a:extLst>
                </p:cNvPr>
                <p:cNvSpPr txBox="1"/>
                <p:nvPr/>
              </p:nvSpPr>
              <p:spPr>
                <a:xfrm rot="16200000">
                  <a:off x="2023388" y="2953710"/>
                  <a:ext cx="26181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OFF</a:t>
                  </a:r>
                  <a:endParaRPr lang="ko-KR" alt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D52C3D5-7CCC-4124-A131-E217B658C3FF}"/>
                    </a:ext>
                  </a:extLst>
                </p:cNvPr>
                <p:cNvSpPr txBox="1"/>
                <p:nvPr/>
              </p:nvSpPr>
              <p:spPr>
                <a:xfrm rot="16200000">
                  <a:off x="2701135" y="3076444"/>
                  <a:ext cx="234245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ON</a:t>
                  </a:r>
                  <a:endParaRPr lang="ko-KR" altLang="en-US" sz="3200" dirty="0">
                    <a:latin typeface="Symbol" panose="05050102010706020507" pitchFamily="18" charset="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DADF8D9-1D68-46D9-AADB-0AD38073AE4A}"/>
                    </a:ext>
                  </a:extLst>
                </p:cNvPr>
                <p:cNvSpPr txBox="1"/>
                <p:nvPr/>
              </p:nvSpPr>
              <p:spPr>
                <a:xfrm rot="16200000">
                  <a:off x="3598188" y="2953710"/>
                  <a:ext cx="26181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washoff</a:t>
                  </a:r>
                  <a:endParaRPr lang="ko-KR" alt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EB55C42-595E-4C17-AB0D-21783A0344ED}"/>
                    </a:ext>
                  </a:extLst>
                </p:cNvPr>
                <p:cNvSpPr txBox="1"/>
                <p:nvPr/>
              </p:nvSpPr>
              <p:spPr>
                <a:xfrm>
                  <a:off x="7617350" y="2243332"/>
                  <a:ext cx="243063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3200" dirty="0">
                      <a:latin typeface="Symbol" panose="05050102010706020507" pitchFamily="18" charset="2"/>
                      <a:cs typeface="Arial" panose="020B0604020202020204" pitchFamily="34" charset="0"/>
                    </a:rPr>
                    <a:t>D</a:t>
                  </a:r>
                  <a:r>
                    <a:rPr lang="en-US" altLang="ko-KR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284-319</a:t>
                  </a:r>
                  <a:endParaRPr lang="ko-KR" alt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A11F37C-7BBF-4864-97F3-A7AC7BB711FD}"/>
                    </a:ext>
                  </a:extLst>
                </p:cNvPr>
                <p:cNvSpPr txBox="1"/>
                <p:nvPr/>
              </p:nvSpPr>
              <p:spPr>
                <a:xfrm>
                  <a:off x="5435997" y="2240230"/>
                  <a:ext cx="234245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Wild-type</a:t>
                  </a:r>
                  <a:endParaRPr lang="ko-KR" altLang="en-US" sz="3200" dirty="0">
                    <a:latin typeface="Symbol" panose="05050102010706020507" pitchFamily="18" charset="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8AB1B7D-FCF1-498E-B181-2D9E982FE650}"/>
                    </a:ext>
                  </a:extLst>
                </p:cNvPr>
                <p:cNvSpPr txBox="1"/>
                <p:nvPr/>
              </p:nvSpPr>
              <p:spPr>
                <a:xfrm>
                  <a:off x="3481992" y="2240026"/>
                  <a:ext cx="26181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Vector</a:t>
                  </a:r>
                  <a:endParaRPr lang="ko-KR" alt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6B95249-30F9-4BC4-973B-20AC42D3BA75}"/>
                    </a:ext>
                  </a:extLst>
                </p:cNvPr>
                <p:cNvSpPr txBox="1"/>
                <p:nvPr/>
              </p:nvSpPr>
              <p:spPr>
                <a:xfrm>
                  <a:off x="9706837" y="6177390"/>
                  <a:ext cx="3006996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GAPDH</a:t>
                  </a:r>
                  <a:endParaRPr lang="ko-KR" alt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D2C21A2-181C-4978-AFD5-6D1948A9D681}"/>
                    </a:ext>
                  </a:extLst>
                </p:cNvPr>
                <p:cNvSpPr txBox="1"/>
                <p:nvPr/>
              </p:nvSpPr>
              <p:spPr>
                <a:xfrm rot="16200000">
                  <a:off x="3030181" y="2955982"/>
                  <a:ext cx="26181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washoff</a:t>
                  </a:r>
                  <a:endParaRPr lang="ko-KR" alt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EC1B54B-5DA0-4BC6-9163-66973C18943B}"/>
                    </a:ext>
                  </a:extLst>
                </p:cNvPr>
                <p:cNvSpPr txBox="1"/>
                <p:nvPr/>
              </p:nvSpPr>
              <p:spPr>
                <a:xfrm rot="16200000">
                  <a:off x="4236608" y="2942334"/>
                  <a:ext cx="26181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OFF</a:t>
                  </a:r>
                  <a:endParaRPr lang="ko-KR" alt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4452308-E168-4097-AA0D-A201992522C7}"/>
                    </a:ext>
                  </a:extLst>
                </p:cNvPr>
                <p:cNvSpPr txBox="1"/>
                <p:nvPr/>
              </p:nvSpPr>
              <p:spPr>
                <a:xfrm rot="16200000">
                  <a:off x="4914355" y="3065068"/>
                  <a:ext cx="234245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ON</a:t>
                  </a:r>
                  <a:endParaRPr lang="ko-KR" altLang="en-US" sz="3200" dirty="0">
                    <a:latin typeface="Symbol" panose="05050102010706020507" pitchFamily="18" charset="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BAC2125A-3A51-49BC-90EA-1A9EDCB5059E}"/>
                    </a:ext>
                  </a:extLst>
                </p:cNvPr>
                <p:cNvSpPr txBox="1"/>
                <p:nvPr/>
              </p:nvSpPr>
              <p:spPr>
                <a:xfrm rot="16200000">
                  <a:off x="5738237" y="2946745"/>
                  <a:ext cx="26181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washoff</a:t>
                  </a:r>
                  <a:endParaRPr lang="ko-KR" alt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3E72E84-8D40-4963-B20F-FFACBC3616EA}"/>
                    </a:ext>
                  </a:extLst>
                </p:cNvPr>
                <p:cNvSpPr txBox="1"/>
                <p:nvPr/>
              </p:nvSpPr>
              <p:spPr>
                <a:xfrm rot="16200000">
                  <a:off x="5243401" y="2944606"/>
                  <a:ext cx="26181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washoff</a:t>
                  </a:r>
                  <a:endParaRPr lang="ko-KR" alt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99B73B26-D930-4185-9708-9C7C7C64078A}"/>
                    </a:ext>
                  </a:extLst>
                </p:cNvPr>
                <p:cNvSpPr txBox="1"/>
                <p:nvPr/>
              </p:nvSpPr>
              <p:spPr>
                <a:xfrm rot="16200000">
                  <a:off x="6477121" y="2930958"/>
                  <a:ext cx="26181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OFF</a:t>
                  </a:r>
                  <a:endParaRPr lang="ko-KR" alt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055B379-1283-4464-B959-A585F7BF698B}"/>
                    </a:ext>
                  </a:extLst>
                </p:cNvPr>
                <p:cNvSpPr txBox="1"/>
                <p:nvPr/>
              </p:nvSpPr>
              <p:spPr>
                <a:xfrm rot="16200000">
                  <a:off x="7154868" y="3053692"/>
                  <a:ext cx="234245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ON</a:t>
                  </a:r>
                  <a:endParaRPr lang="ko-KR" altLang="en-US" sz="3200" dirty="0">
                    <a:latin typeface="Symbol" panose="05050102010706020507" pitchFamily="18" charset="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A4A4556-3656-4DAD-BBC0-CEA798517161}"/>
                    </a:ext>
                  </a:extLst>
                </p:cNvPr>
                <p:cNvSpPr txBox="1"/>
                <p:nvPr/>
              </p:nvSpPr>
              <p:spPr>
                <a:xfrm rot="16200000">
                  <a:off x="7985246" y="2930958"/>
                  <a:ext cx="26181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washoff</a:t>
                  </a:r>
                  <a:endParaRPr lang="ko-KR" alt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C266E03-1AB0-4989-9B31-E042D2E78078}"/>
                    </a:ext>
                  </a:extLst>
                </p:cNvPr>
                <p:cNvSpPr txBox="1"/>
                <p:nvPr/>
              </p:nvSpPr>
              <p:spPr>
                <a:xfrm rot="16200000">
                  <a:off x="7483914" y="2933230"/>
                  <a:ext cx="26181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washoff</a:t>
                  </a:r>
                  <a:endParaRPr lang="ko-KR" alt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56EF698-22C2-4F6B-AA88-E8BAD559C322}"/>
                    </a:ext>
                  </a:extLst>
                </p:cNvPr>
                <p:cNvSpPr txBox="1"/>
                <p:nvPr/>
              </p:nvSpPr>
              <p:spPr>
                <a:xfrm>
                  <a:off x="1780833" y="4462581"/>
                  <a:ext cx="1152415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Days</a:t>
                  </a:r>
                  <a:endParaRPr lang="ko-KR" alt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1E9AF3EB-04C1-4B6F-B4AB-8768B6825DBD}"/>
                    </a:ext>
                  </a:extLst>
                </p:cNvPr>
                <p:cNvSpPr txBox="1"/>
                <p:nvPr/>
              </p:nvSpPr>
              <p:spPr>
                <a:xfrm>
                  <a:off x="5329180" y="4447780"/>
                  <a:ext cx="313262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3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0  1  2  3</a:t>
                  </a:r>
                  <a:endParaRPr lang="ko-KR" altLang="en-US" sz="3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13411B0-B856-410E-BCEC-9533D9BCD983}"/>
                    </a:ext>
                  </a:extLst>
                </p:cNvPr>
                <p:cNvSpPr txBox="1"/>
                <p:nvPr/>
              </p:nvSpPr>
              <p:spPr>
                <a:xfrm>
                  <a:off x="7583340" y="4450052"/>
                  <a:ext cx="313262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3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0  1  2  3</a:t>
                  </a:r>
                  <a:endParaRPr lang="ko-KR" altLang="en-US" sz="3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30" name="직선 연결선 29">
                  <a:extLst>
                    <a:ext uri="{FF2B5EF4-FFF2-40B4-BE49-F238E27FC236}">
                      <a16:creationId xmlns:a16="http://schemas.microsoft.com/office/drawing/2014/main" id="{5C64341B-C954-4349-8D4E-161B211CE6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69476" y="2836866"/>
                  <a:ext cx="1866548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직선 연결선 30">
                  <a:extLst>
                    <a:ext uri="{FF2B5EF4-FFF2-40B4-BE49-F238E27FC236}">
                      <a16:creationId xmlns:a16="http://schemas.microsoft.com/office/drawing/2014/main" id="{597098BB-A347-4C04-BE91-5868D80745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09982" y="2839138"/>
                  <a:ext cx="1866548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직선 연결선 31">
                  <a:extLst>
                    <a:ext uri="{FF2B5EF4-FFF2-40B4-BE49-F238E27FC236}">
                      <a16:creationId xmlns:a16="http://schemas.microsoft.com/office/drawing/2014/main" id="{192536BF-23DC-4E85-880D-F1735C1889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23202" y="2827764"/>
                  <a:ext cx="1866548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32142E04-9FCA-4F99-8A2B-DF615E6AEB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3" t="-2943" r="2978" b="3265"/>
            <a:stretch/>
          </p:blipFill>
          <p:spPr>
            <a:xfrm>
              <a:off x="25589512" y="10386274"/>
              <a:ext cx="6688608" cy="7291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8B94C581-99A5-4393-8AEF-8100313A33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93"/>
            <a:stretch/>
          </p:blipFill>
          <p:spPr>
            <a:xfrm>
              <a:off x="25596200" y="11187543"/>
              <a:ext cx="6681920" cy="68952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620470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흑백, 창문, 건물, 직사각형이(가) 표시된 사진&#10;&#10;자동 생성된 설명">
            <a:extLst>
              <a:ext uri="{FF2B5EF4-FFF2-40B4-BE49-F238E27FC236}">
                <a16:creationId xmlns:a16="http://schemas.microsoft.com/office/drawing/2014/main" id="{088ED1DE-99BE-4CC8-9F31-ED9E26475B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7672" b="8952"/>
          <a:stretch/>
        </p:blipFill>
        <p:spPr>
          <a:xfrm>
            <a:off x="3918857" y="3429000"/>
            <a:ext cx="4354286" cy="2815046"/>
          </a:xfrm>
          <a:prstGeom prst="rect">
            <a:avLst/>
          </a:prstGeom>
        </p:spPr>
      </p:pic>
      <p:pic>
        <p:nvPicPr>
          <p:cNvPr id="3" name="그림 2" descr="스크린샷이(가) 표시된 사진&#10;&#10;자동 생성된 설명">
            <a:extLst>
              <a:ext uri="{FF2B5EF4-FFF2-40B4-BE49-F238E27FC236}">
                <a16:creationId xmlns:a16="http://schemas.microsoft.com/office/drawing/2014/main" id="{8BB6EAC0-4346-4D80-AD88-395DC67B2C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7" t="52951" r="10322" b="8954"/>
          <a:stretch/>
        </p:blipFill>
        <p:spPr>
          <a:xfrm>
            <a:off x="4154084" y="3631474"/>
            <a:ext cx="3846443" cy="2612572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81FC54D2-7B52-41A6-8219-C2671200B3F3}"/>
              </a:ext>
            </a:extLst>
          </p:cNvPr>
          <p:cNvSpPr/>
          <p:nvPr/>
        </p:nvSpPr>
        <p:spPr>
          <a:xfrm>
            <a:off x="4178411" y="4807129"/>
            <a:ext cx="3763806" cy="5116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85B269-6DF9-410C-9C9F-569F70678B00}"/>
              </a:ext>
            </a:extLst>
          </p:cNvPr>
          <p:cNvSpPr txBox="1"/>
          <p:nvPr/>
        </p:nvSpPr>
        <p:spPr>
          <a:xfrm>
            <a:off x="2037807" y="4754878"/>
            <a:ext cx="3006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  <a:endParaRPr lang="ko-KR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그림 5" descr="창문, 흑백, 건물, 모노크롬이(가) 표시된 사진&#10;&#10;자동 생성된 설명">
            <a:extLst>
              <a:ext uri="{FF2B5EF4-FFF2-40B4-BE49-F238E27FC236}">
                <a16:creationId xmlns:a16="http://schemas.microsoft.com/office/drawing/2014/main" id="{5957BC07-AD6F-4F0F-BF60-BE81B36A06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237" r="7672" b="8953"/>
          <a:stretch/>
        </p:blipFill>
        <p:spPr>
          <a:xfrm>
            <a:off x="3918857" y="222066"/>
            <a:ext cx="4354286" cy="3004458"/>
          </a:xfrm>
          <a:prstGeom prst="rect">
            <a:avLst/>
          </a:prstGeom>
        </p:spPr>
      </p:pic>
      <p:pic>
        <p:nvPicPr>
          <p:cNvPr id="7" name="그림 6" descr="텍스트, 스크린샷, 흑백, 모노크롬이(가) 표시된 사진&#10;&#10;자동 생성된 설명">
            <a:extLst>
              <a:ext uri="{FF2B5EF4-FFF2-40B4-BE49-F238E27FC236}">
                <a16:creationId xmlns:a16="http://schemas.microsoft.com/office/drawing/2014/main" id="{1D30E96B-DD91-4339-B34A-1CFD6476C4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6" t="52952" r="10555" b="12573"/>
          <a:stretch/>
        </p:blipFill>
        <p:spPr>
          <a:xfrm>
            <a:off x="4251819" y="613953"/>
            <a:ext cx="3724688" cy="23643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D87FDD-1DFF-4C3A-A2E2-3DE8DE895C9D}"/>
              </a:ext>
            </a:extLst>
          </p:cNvPr>
          <p:cNvSpPr txBox="1"/>
          <p:nvPr/>
        </p:nvSpPr>
        <p:spPr>
          <a:xfrm>
            <a:off x="2293936" y="1277648"/>
            <a:ext cx="3006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Arial" panose="020B0604020202020204" pitchFamily="34" charset="0"/>
                <a:cs typeface="Arial" panose="020B0604020202020204" pitchFamily="34" charset="0"/>
              </a:rPr>
              <a:t>C/</a:t>
            </a:r>
            <a:r>
              <a:rPr lang="en-US" altLang="ko-KR" sz="3200" dirty="0" err="1">
                <a:latin typeface="Arial" panose="020B0604020202020204" pitchFamily="34" charset="0"/>
                <a:cs typeface="Arial" panose="020B0604020202020204" pitchFamily="34" charset="0"/>
              </a:rPr>
              <a:t>EBP</a:t>
            </a:r>
            <a:r>
              <a:rPr lang="en-US" altLang="ko-KR" sz="3200" dirty="0" err="1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endParaRPr lang="ko-KR" altLang="en-US" sz="3200" dirty="0"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A9D203F5-68B2-496F-A6B3-131A0F086625}"/>
              </a:ext>
            </a:extLst>
          </p:cNvPr>
          <p:cNvSpPr/>
          <p:nvPr/>
        </p:nvSpPr>
        <p:spPr>
          <a:xfrm>
            <a:off x="4313397" y="1430383"/>
            <a:ext cx="3561522" cy="4180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7903BE-518E-4FD9-8222-2E8D7A18381F}"/>
              </a:ext>
            </a:extLst>
          </p:cNvPr>
          <p:cNvSpPr txBox="1"/>
          <p:nvPr/>
        </p:nvSpPr>
        <p:spPr>
          <a:xfrm>
            <a:off x="3028045" y="1765532"/>
            <a:ext cx="3006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292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7C1D4D-0F04-4F93-839D-FE524DF5DBA1}"/>
              </a:ext>
            </a:extLst>
          </p:cNvPr>
          <p:cNvSpPr txBox="1"/>
          <p:nvPr/>
        </p:nvSpPr>
        <p:spPr>
          <a:xfrm>
            <a:off x="485140" y="184360"/>
            <a:ext cx="224773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5000" b="1" dirty="0">
                <a:latin typeface="Arial" panose="020B0604020202020204" pitchFamily="34" charset="0"/>
                <a:cs typeface="Arial" panose="020B0604020202020204" pitchFamily="34" charset="0"/>
              </a:rPr>
              <a:t>Fig. 5g</a:t>
            </a:r>
            <a:endParaRPr kumimoji="1" lang="ko-KR" alt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E5007CA-1F69-4379-902C-D02285C19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424" y="1165989"/>
            <a:ext cx="1423234" cy="2470923"/>
          </a:xfrm>
          <a:prstGeom prst="rect">
            <a:avLst/>
          </a:prstGeom>
        </p:spPr>
      </p:pic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9564C352-58A0-45AB-A4DC-B02D0F4C42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679340"/>
              </p:ext>
            </p:extLst>
          </p:nvPr>
        </p:nvGraphicFramePr>
        <p:xfrm>
          <a:off x="3028950" y="1317236"/>
          <a:ext cx="6134100" cy="647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0900">
                  <a:extLst>
                    <a:ext uri="{9D8B030D-6E8A-4147-A177-3AD203B41FA5}">
                      <a16:colId xmlns:a16="http://schemas.microsoft.com/office/drawing/2014/main" val="96935079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78213081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358653933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13854318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22658864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137526822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125420683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162668549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3722455372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Vector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0.007239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0.008258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0.00879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0.007759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0.006479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0.007922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0.008609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0.006302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7646910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WT C/EBPb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0.022876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0.023357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0.023848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0.023035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0.022406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98487300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l-GR" sz="1100" u="none" strike="noStrike">
                          <a:effectLst/>
                        </a:rPr>
                        <a:t>Δ284-319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0.016176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0.011281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0.017579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0.016289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0.010672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96875237"/>
                  </a:ext>
                </a:extLst>
              </a:tr>
            </a:tbl>
          </a:graphicData>
        </a:graphic>
      </p:graphicFrame>
      <p:pic>
        <p:nvPicPr>
          <p:cNvPr id="9" name="그림 8">
            <a:extLst>
              <a:ext uri="{FF2B5EF4-FFF2-40B4-BE49-F238E27FC236}">
                <a16:creationId xmlns:a16="http://schemas.microsoft.com/office/drawing/2014/main" id="{D091439A-271A-4678-801A-04D38F1F8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149" y="3997234"/>
            <a:ext cx="1495783" cy="2464522"/>
          </a:xfrm>
          <a:prstGeom prst="rect">
            <a:avLst/>
          </a:prstGeom>
        </p:spPr>
      </p:pic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id="{9A4389E4-AAB9-4EC6-9F6B-073125DC46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194797"/>
              </p:ext>
            </p:extLst>
          </p:nvPr>
        </p:nvGraphicFramePr>
        <p:xfrm>
          <a:off x="2732871" y="4569215"/>
          <a:ext cx="2832100" cy="647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0900">
                  <a:extLst>
                    <a:ext uri="{9D8B030D-6E8A-4147-A177-3AD203B41FA5}">
                      <a16:colId xmlns:a16="http://schemas.microsoft.com/office/drawing/2014/main" val="338615762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426542308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82194185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1237348892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Vector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0.00044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0.000388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0.00035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2856168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WT C/EBPb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0.000189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0.000173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0.000171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7292975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l-GR" sz="1100" u="none" strike="noStrike">
                          <a:effectLst/>
                        </a:rPr>
                        <a:t>Δ284-319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0.000597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0.000452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 dirty="0">
                          <a:effectLst/>
                        </a:rPr>
                        <a:t>0.000565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72359525"/>
                  </a:ext>
                </a:extLst>
              </a:tr>
            </a:tbl>
          </a:graphicData>
        </a:graphic>
      </p:graphicFrame>
      <p:pic>
        <p:nvPicPr>
          <p:cNvPr id="11" name="그림 10">
            <a:extLst>
              <a:ext uri="{FF2B5EF4-FFF2-40B4-BE49-F238E27FC236}">
                <a16:creationId xmlns:a16="http://schemas.microsoft.com/office/drawing/2014/main" id="{AEB9FF45-8A12-433C-92D5-241636BA2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7776" y="4077601"/>
            <a:ext cx="1519255" cy="2485860"/>
          </a:xfrm>
          <a:prstGeom prst="rect">
            <a:avLst/>
          </a:prstGeom>
        </p:spPr>
      </p:pic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F4B87D46-5A32-4D0D-967A-D633906E03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815121"/>
              </p:ext>
            </p:extLst>
          </p:nvPr>
        </p:nvGraphicFramePr>
        <p:xfrm>
          <a:off x="7897031" y="4569215"/>
          <a:ext cx="4152900" cy="647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0900">
                  <a:extLst>
                    <a:ext uri="{9D8B030D-6E8A-4147-A177-3AD203B41FA5}">
                      <a16:colId xmlns:a16="http://schemas.microsoft.com/office/drawing/2014/main" val="127176028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39189014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196761359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172398831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142874787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4290000104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Vector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0.093428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0.092783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0.090873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0.094078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0.096055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7532287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WT C/EBPb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0.041521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0.03983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0.04181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0.041235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0.04181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5523806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l-GR" sz="1100" u="none" strike="noStrike">
                          <a:effectLst/>
                        </a:rPr>
                        <a:t>Δ284-319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0.103665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0.105112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0.105112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0.103665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 dirty="0">
                          <a:effectLst/>
                        </a:rPr>
                        <a:t>0.106579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681628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1257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BE02AB-155C-433D-8262-81D70DB4F750}"/>
              </a:ext>
            </a:extLst>
          </p:cNvPr>
          <p:cNvSpPr txBox="1"/>
          <p:nvPr/>
        </p:nvSpPr>
        <p:spPr>
          <a:xfrm>
            <a:off x="485140" y="184360"/>
            <a:ext cx="70182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5000" b="1" dirty="0">
                <a:latin typeface="Arial" panose="020B0604020202020204" pitchFamily="34" charset="0"/>
                <a:cs typeface="Arial" panose="020B0604020202020204" pitchFamily="34" charset="0"/>
              </a:rPr>
              <a:t>Supplementary Fig. 7a</a:t>
            </a:r>
            <a:endParaRPr kumimoji="1" lang="ko-KR" alt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66473E0-6ED4-4FE8-9433-8716ABFD9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5263"/>
            <a:ext cx="12192000" cy="506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8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창문, 흑백, 건물, 일광이(가) 표시된 사진&#10;&#10;자동 생성된 설명">
            <a:extLst>
              <a:ext uri="{FF2B5EF4-FFF2-40B4-BE49-F238E27FC236}">
                <a16:creationId xmlns:a16="http://schemas.microsoft.com/office/drawing/2014/main" id="{30E7D2BC-FC57-4E98-97AC-7DB6BC5AED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08" r="7125" b="59238"/>
          <a:stretch/>
        </p:blipFill>
        <p:spPr>
          <a:xfrm>
            <a:off x="313509" y="3837431"/>
            <a:ext cx="4389120" cy="2795451"/>
          </a:xfrm>
          <a:prstGeom prst="rect">
            <a:avLst/>
          </a:prstGeom>
        </p:spPr>
      </p:pic>
      <p:pic>
        <p:nvPicPr>
          <p:cNvPr id="8" name="그림 7" descr="흑백, 모노크롬, 예술이(가) 표시된 사진&#10;&#10;중간 신뢰도로 자동 생성된 설명">
            <a:extLst>
              <a:ext uri="{FF2B5EF4-FFF2-40B4-BE49-F238E27FC236}">
                <a16:creationId xmlns:a16="http://schemas.microsoft.com/office/drawing/2014/main" id="{A2F5305D-9BAD-4D06-8BB1-3D92A9E6B3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2" t="11469" r="9865" b="62810"/>
          <a:stretch/>
        </p:blipFill>
        <p:spPr>
          <a:xfrm>
            <a:off x="480555" y="4624254"/>
            <a:ext cx="3940233" cy="1763485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2AE67787-EC61-4E6A-A435-6CB5FAF502CF}"/>
              </a:ext>
            </a:extLst>
          </p:cNvPr>
          <p:cNvSpPr/>
          <p:nvPr/>
        </p:nvSpPr>
        <p:spPr>
          <a:xfrm>
            <a:off x="596014" y="5235155"/>
            <a:ext cx="3709314" cy="4341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7C8E51-1013-4988-B47B-D9CFEB107FF7}"/>
              </a:ext>
            </a:extLst>
          </p:cNvPr>
          <p:cNvSpPr txBox="1"/>
          <p:nvPr/>
        </p:nvSpPr>
        <p:spPr>
          <a:xfrm>
            <a:off x="4818088" y="5189460"/>
            <a:ext cx="3006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Arial" panose="020B0604020202020204" pitchFamily="34" charset="0"/>
                <a:cs typeface="Arial" panose="020B0604020202020204" pitchFamily="34" charset="0"/>
              </a:rPr>
              <a:t>C/</a:t>
            </a:r>
            <a:r>
              <a:rPr lang="en-US" altLang="ko-KR" sz="3200" dirty="0" err="1">
                <a:latin typeface="Arial" panose="020B0604020202020204" pitchFamily="34" charset="0"/>
                <a:cs typeface="Arial" panose="020B0604020202020204" pitchFamily="34" charset="0"/>
              </a:rPr>
              <a:t>EBP</a:t>
            </a:r>
            <a:r>
              <a:rPr lang="en-US" altLang="ko-KR" sz="3200" dirty="0" err="1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endParaRPr lang="ko-KR" altLang="en-US" sz="3200" dirty="0"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pic>
        <p:nvPicPr>
          <p:cNvPr id="11" name="그림 10" descr="창문, 흑백, 건물, 일광이(가) 표시된 사진&#10;&#10;자동 생성된 설명">
            <a:extLst>
              <a:ext uri="{FF2B5EF4-FFF2-40B4-BE49-F238E27FC236}">
                <a16:creationId xmlns:a16="http://schemas.microsoft.com/office/drawing/2014/main" id="{3585370F-2C0A-4256-9129-2E8B0DA252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" r="52371" b="59238"/>
          <a:stretch/>
        </p:blipFill>
        <p:spPr>
          <a:xfrm>
            <a:off x="313508" y="836027"/>
            <a:ext cx="4389121" cy="2795451"/>
          </a:xfrm>
          <a:prstGeom prst="rect">
            <a:avLst/>
          </a:prstGeom>
        </p:spPr>
      </p:pic>
      <p:pic>
        <p:nvPicPr>
          <p:cNvPr id="12" name="그림 11" descr="스케치, 흑백, 그림, 예술이(가) 표시된 사진&#10;&#10;자동 생성된 설명">
            <a:extLst>
              <a:ext uri="{FF2B5EF4-FFF2-40B4-BE49-F238E27FC236}">
                <a16:creationId xmlns:a16="http://schemas.microsoft.com/office/drawing/2014/main" id="{941E71C4-B4FE-4011-A7B3-6B8A482A46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5" t="5948" r="55308" b="61903"/>
          <a:stretch/>
        </p:blipFill>
        <p:spPr>
          <a:xfrm>
            <a:off x="666570" y="1244028"/>
            <a:ext cx="3733800" cy="2204570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676DF2E4-D3E2-4A89-A8E7-4921B6DBE130}"/>
              </a:ext>
            </a:extLst>
          </p:cNvPr>
          <p:cNvSpPr/>
          <p:nvPr/>
        </p:nvSpPr>
        <p:spPr>
          <a:xfrm>
            <a:off x="596014" y="2080001"/>
            <a:ext cx="3709314" cy="4341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DB5624-2C4B-401D-B8FD-2909C6B5BE7F}"/>
              </a:ext>
            </a:extLst>
          </p:cNvPr>
          <p:cNvSpPr txBox="1"/>
          <p:nvPr/>
        </p:nvSpPr>
        <p:spPr>
          <a:xfrm>
            <a:off x="4818088" y="2034306"/>
            <a:ext cx="3006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Arial" panose="020B0604020202020204" pitchFamily="34" charset="0"/>
                <a:cs typeface="Arial" panose="020B0604020202020204" pitchFamily="34" charset="0"/>
              </a:rPr>
              <a:t>p-C/</a:t>
            </a:r>
            <a:r>
              <a:rPr lang="en-US" altLang="ko-KR" sz="3200" dirty="0" err="1">
                <a:latin typeface="Arial" panose="020B0604020202020204" pitchFamily="34" charset="0"/>
                <a:cs typeface="Arial" panose="020B0604020202020204" pitchFamily="34" charset="0"/>
              </a:rPr>
              <a:t>EBP</a:t>
            </a:r>
            <a:r>
              <a:rPr lang="en-US" altLang="ko-KR" sz="3200" dirty="0" err="1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endParaRPr lang="ko-KR" altLang="en-US" sz="3200" dirty="0"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pic>
        <p:nvPicPr>
          <p:cNvPr id="15" name="그림 14" descr="창문, 흑백, 건물, 실내이(가) 표시된 사진&#10;&#10;자동 생성된 설명">
            <a:extLst>
              <a:ext uri="{FF2B5EF4-FFF2-40B4-BE49-F238E27FC236}">
                <a16:creationId xmlns:a16="http://schemas.microsoft.com/office/drawing/2014/main" id="{4B84D6BE-3093-4FE6-A3AE-CCF8BD9B79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88" t="49100" r="2846" b="5523"/>
          <a:stretch/>
        </p:blipFill>
        <p:spPr>
          <a:xfrm>
            <a:off x="6557554" y="3500850"/>
            <a:ext cx="4389120" cy="3112011"/>
          </a:xfrm>
          <a:prstGeom prst="rect">
            <a:avLst/>
          </a:prstGeom>
        </p:spPr>
      </p:pic>
      <p:pic>
        <p:nvPicPr>
          <p:cNvPr id="16" name="그림 15" descr="흑백, 모노크롬이(가) 표시된 사진&#10;&#10;자동 생성된 설명">
            <a:extLst>
              <a:ext uri="{FF2B5EF4-FFF2-40B4-BE49-F238E27FC236}">
                <a16:creationId xmlns:a16="http://schemas.microsoft.com/office/drawing/2014/main" id="{AC895795-6DEB-4241-AC92-0AE2EAA13B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23" t="53715" r="6786" b="13713"/>
          <a:stretch/>
        </p:blipFill>
        <p:spPr>
          <a:xfrm>
            <a:off x="6849374" y="3817410"/>
            <a:ext cx="3692105" cy="2233748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BC005D10-2704-4499-96B3-9E9CB2F0D79A}"/>
              </a:ext>
            </a:extLst>
          </p:cNvPr>
          <p:cNvSpPr/>
          <p:nvPr/>
        </p:nvSpPr>
        <p:spPr>
          <a:xfrm>
            <a:off x="6849374" y="5302223"/>
            <a:ext cx="3709314" cy="4341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8" name="그림 17" descr="창문, 흑백, 건물, 실내이(가) 표시된 사진&#10;&#10;자동 생성된 설명">
            <a:extLst>
              <a:ext uri="{FF2B5EF4-FFF2-40B4-BE49-F238E27FC236}">
                <a16:creationId xmlns:a16="http://schemas.microsoft.com/office/drawing/2014/main" id="{73BD27FF-DE6C-48A7-A559-51BA8F9392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1" r="5132" b="51746"/>
          <a:stretch/>
        </p:blipFill>
        <p:spPr>
          <a:xfrm>
            <a:off x="6849374" y="149348"/>
            <a:ext cx="4389120" cy="3309260"/>
          </a:xfrm>
          <a:prstGeom prst="rect">
            <a:avLst/>
          </a:prstGeom>
        </p:spPr>
      </p:pic>
      <p:pic>
        <p:nvPicPr>
          <p:cNvPr id="19" name="그림 18" descr="흑백, 모노크롬이(가) 표시된 사진&#10;&#10;자동 생성된 설명">
            <a:extLst>
              <a:ext uri="{FF2B5EF4-FFF2-40B4-BE49-F238E27FC236}">
                <a16:creationId xmlns:a16="http://schemas.microsoft.com/office/drawing/2014/main" id="{D0B9C0AC-8483-45E8-B7CA-B5191AE5D5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7" t="4676" r="8462" b="55167"/>
          <a:stretch/>
        </p:blipFill>
        <p:spPr>
          <a:xfrm>
            <a:off x="7203797" y="470263"/>
            <a:ext cx="3692105" cy="2753664"/>
          </a:xfrm>
          <a:prstGeom prst="rect">
            <a:avLst/>
          </a:prstGeom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id="{64AF9142-5F2A-4064-8F71-C4D54A302B8B}"/>
              </a:ext>
            </a:extLst>
          </p:cNvPr>
          <p:cNvSpPr/>
          <p:nvPr/>
        </p:nvSpPr>
        <p:spPr>
          <a:xfrm>
            <a:off x="7203797" y="2055630"/>
            <a:ext cx="3709314" cy="4341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8889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흑백, 창문, 직사각형, 블랙이(가) 표시된 사진&#10;&#10;자동 생성된 설명">
            <a:extLst>
              <a:ext uri="{FF2B5EF4-FFF2-40B4-BE49-F238E27FC236}">
                <a16:creationId xmlns:a16="http://schemas.microsoft.com/office/drawing/2014/main" id="{E7793C4C-5F6F-484B-BF53-5604BB1138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" r="52116" b="59238"/>
          <a:stretch/>
        </p:blipFill>
        <p:spPr>
          <a:xfrm>
            <a:off x="313509" y="597038"/>
            <a:ext cx="4389120" cy="2795451"/>
          </a:xfrm>
          <a:prstGeom prst="rect">
            <a:avLst/>
          </a:prstGeom>
        </p:spPr>
      </p:pic>
      <p:pic>
        <p:nvPicPr>
          <p:cNvPr id="3" name="그림 2" descr="텍스트, 스케치, 스크린샷, 흑백이(가) 표시된 사진&#10;&#10;자동 생성된 설명">
            <a:extLst>
              <a:ext uri="{FF2B5EF4-FFF2-40B4-BE49-F238E27FC236}">
                <a16:creationId xmlns:a16="http://schemas.microsoft.com/office/drawing/2014/main" id="{4936005B-0477-4897-9E17-625A32239D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8" t="3810" r="55117" b="59238"/>
          <a:stretch/>
        </p:blipFill>
        <p:spPr>
          <a:xfrm>
            <a:off x="536765" y="858295"/>
            <a:ext cx="3857105" cy="2534193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027B1374-4437-4D33-ABE2-6869E27C7C19}"/>
              </a:ext>
            </a:extLst>
          </p:cNvPr>
          <p:cNvSpPr/>
          <p:nvPr/>
        </p:nvSpPr>
        <p:spPr>
          <a:xfrm>
            <a:off x="536765" y="1519495"/>
            <a:ext cx="3709314" cy="3526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EE0D6C-A921-41A3-8D31-93C0761C6A24}"/>
              </a:ext>
            </a:extLst>
          </p:cNvPr>
          <p:cNvSpPr txBox="1"/>
          <p:nvPr/>
        </p:nvSpPr>
        <p:spPr>
          <a:xfrm>
            <a:off x="4702629" y="1798820"/>
            <a:ext cx="3006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p-C/</a:t>
            </a:r>
            <a:r>
              <a:rPr lang="en-US" altLang="ko-KR" sz="1600" dirty="0" err="1">
                <a:latin typeface="Arial" panose="020B0604020202020204" pitchFamily="34" charset="0"/>
                <a:cs typeface="Arial" panose="020B0604020202020204" pitchFamily="34" charset="0"/>
              </a:rPr>
              <a:t>EBP</a:t>
            </a:r>
            <a:r>
              <a:rPr lang="en-US" altLang="ko-KR" sz="1600" dirty="0" err="1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endParaRPr lang="ko-KR" altLang="en-US" sz="1600" dirty="0"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56C0AC-05D7-41D7-8798-07025B6CA224}"/>
              </a:ext>
            </a:extLst>
          </p:cNvPr>
          <p:cNvSpPr txBox="1"/>
          <p:nvPr/>
        </p:nvSpPr>
        <p:spPr>
          <a:xfrm>
            <a:off x="4702629" y="1383322"/>
            <a:ext cx="3006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Arial" panose="020B0604020202020204" pitchFamily="34" charset="0"/>
                <a:cs typeface="Arial" panose="020B0604020202020204" pitchFamily="34" charset="0"/>
              </a:rPr>
              <a:t>Tubulin</a:t>
            </a:r>
            <a:endParaRPr lang="ko-KR" altLang="en-US" sz="3200" dirty="0"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pic>
        <p:nvPicPr>
          <p:cNvPr id="7" name="그림 6" descr="흑백, 창문, 직사각형, 블랙이(가) 표시된 사진&#10;&#10;자동 생성된 설명">
            <a:extLst>
              <a:ext uri="{FF2B5EF4-FFF2-40B4-BE49-F238E27FC236}">
                <a16:creationId xmlns:a16="http://schemas.microsoft.com/office/drawing/2014/main" id="{AEA8D50D-803F-44A6-BAA0-E13DBACAF5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7333" b="59238"/>
          <a:stretch/>
        </p:blipFill>
        <p:spPr>
          <a:xfrm>
            <a:off x="313509" y="3653745"/>
            <a:ext cx="4389120" cy="2795451"/>
          </a:xfrm>
          <a:prstGeom prst="rect">
            <a:avLst/>
          </a:prstGeom>
        </p:spPr>
      </p:pic>
      <p:pic>
        <p:nvPicPr>
          <p:cNvPr id="8" name="그림 7" descr="화이트, 흑백이(가) 표시된 사진&#10;&#10;자동 생성된 설명">
            <a:extLst>
              <a:ext uri="{FF2B5EF4-FFF2-40B4-BE49-F238E27FC236}">
                <a16:creationId xmlns:a16="http://schemas.microsoft.com/office/drawing/2014/main" id="{89C6F398-37D9-485D-A1AB-F80349E23E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3" t="5831" r="11804" b="59813"/>
          <a:stretch/>
        </p:blipFill>
        <p:spPr>
          <a:xfrm>
            <a:off x="618309" y="4053689"/>
            <a:ext cx="3624349" cy="2356320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4566CFF0-63E0-4E8D-89E5-F98BE5E249D0}"/>
              </a:ext>
            </a:extLst>
          </p:cNvPr>
          <p:cNvSpPr/>
          <p:nvPr/>
        </p:nvSpPr>
        <p:spPr>
          <a:xfrm>
            <a:off x="585596" y="4611035"/>
            <a:ext cx="3709314" cy="3526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0DC69E-F1B6-47E9-A825-B90C05ABC071}"/>
              </a:ext>
            </a:extLst>
          </p:cNvPr>
          <p:cNvSpPr txBox="1"/>
          <p:nvPr/>
        </p:nvSpPr>
        <p:spPr>
          <a:xfrm>
            <a:off x="4804010" y="4439422"/>
            <a:ext cx="3006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Arial" panose="020B0604020202020204" pitchFamily="34" charset="0"/>
                <a:cs typeface="Arial" panose="020B0604020202020204" pitchFamily="34" charset="0"/>
              </a:rPr>
              <a:t>Lamin</a:t>
            </a:r>
            <a:endParaRPr lang="ko-KR" altLang="en-US" sz="3200" dirty="0"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pic>
        <p:nvPicPr>
          <p:cNvPr id="11" name="그림 10" descr="창문, 흑백, 건물, 직사각형이(가) 표시된 사진&#10;&#10;자동 생성된 설명">
            <a:extLst>
              <a:ext uri="{FF2B5EF4-FFF2-40B4-BE49-F238E27FC236}">
                <a16:creationId xmlns:a16="http://schemas.microsoft.com/office/drawing/2014/main" id="{67EFE339-8316-42FA-84E2-ACE58ADC1D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 t="50532" r="47799" b="4937"/>
          <a:stretch/>
        </p:blipFill>
        <p:spPr>
          <a:xfrm>
            <a:off x="6417216" y="3373339"/>
            <a:ext cx="4389120" cy="3053934"/>
          </a:xfrm>
          <a:prstGeom prst="rect">
            <a:avLst/>
          </a:prstGeom>
        </p:spPr>
      </p:pic>
      <p:pic>
        <p:nvPicPr>
          <p:cNvPr id="12" name="그림 11" descr="텍스트, 친필이(가) 표시된 사진&#10;&#10;자동 생성된 설명">
            <a:extLst>
              <a:ext uri="{FF2B5EF4-FFF2-40B4-BE49-F238E27FC236}">
                <a16:creationId xmlns:a16="http://schemas.microsoft.com/office/drawing/2014/main" id="{8B3A743F-141F-47B7-A87C-D9F3ADF30B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5" t="57342" r="52656" b="5184"/>
          <a:stretch/>
        </p:blipFill>
        <p:spPr>
          <a:xfrm>
            <a:off x="6680575" y="3840480"/>
            <a:ext cx="3626069" cy="2569529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BB33FFF5-B650-4AFB-BB05-1E784C564B90}"/>
              </a:ext>
            </a:extLst>
          </p:cNvPr>
          <p:cNvSpPr/>
          <p:nvPr/>
        </p:nvSpPr>
        <p:spPr>
          <a:xfrm>
            <a:off x="6680575" y="4611035"/>
            <a:ext cx="3709314" cy="3526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" name="그림 13" descr="흑백, 구름, 창문, 블랙이(가) 표시된 사진&#10;&#10;자동 생성된 설명">
            <a:extLst>
              <a:ext uri="{FF2B5EF4-FFF2-40B4-BE49-F238E27FC236}">
                <a16:creationId xmlns:a16="http://schemas.microsoft.com/office/drawing/2014/main" id="{02F12771-0635-4FA3-8432-752144EDA1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" t="3048" r="52334" b="50811"/>
          <a:stretch/>
        </p:blipFill>
        <p:spPr>
          <a:xfrm>
            <a:off x="6315835" y="-2"/>
            <a:ext cx="4389121" cy="3164333"/>
          </a:xfrm>
          <a:prstGeom prst="rect">
            <a:avLst/>
          </a:prstGeom>
        </p:spPr>
      </p:pic>
      <p:pic>
        <p:nvPicPr>
          <p:cNvPr id="15" name="그림 14" descr="직사각형, 스케치, 흑백이(가) 표시된 사진&#10;&#10;자동 생성된 설명">
            <a:extLst>
              <a:ext uri="{FF2B5EF4-FFF2-40B4-BE49-F238E27FC236}">
                <a16:creationId xmlns:a16="http://schemas.microsoft.com/office/drawing/2014/main" id="{2D4B36ED-56E7-472D-8F8F-D09C59CD52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" t="8193" r="55927" b="50810"/>
          <a:stretch/>
        </p:blipFill>
        <p:spPr>
          <a:xfrm>
            <a:off x="6698914" y="352543"/>
            <a:ext cx="3636580" cy="2811787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AF99869E-03D9-45D9-B4FB-6406F1FBCBA9}"/>
              </a:ext>
            </a:extLst>
          </p:cNvPr>
          <p:cNvSpPr/>
          <p:nvPr/>
        </p:nvSpPr>
        <p:spPr>
          <a:xfrm>
            <a:off x="6638952" y="1568951"/>
            <a:ext cx="3709314" cy="3526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8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6AE91D-5E25-4301-9205-D671F296B44C}"/>
              </a:ext>
            </a:extLst>
          </p:cNvPr>
          <p:cNvSpPr txBox="1"/>
          <p:nvPr/>
        </p:nvSpPr>
        <p:spPr>
          <a:xfrm>
            <a:off x="485140" y="184360"/>
            <a:ext cx="70182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5000" b="1" dirty="0">
                <a:latin typeface="Arial" panose="020B0604020202020204" pitchFamily="34" charset="0"/>
                <a:cs typeface="Arial" panose="020B0604020202020204" pitchFamily="34" charset="0"/>
              </a:rPr>
              <a:t>Supplementary Fig. 7c</a:t>
            </a:r>
            <a:endParaRPr kumimoji="1" lang="ko-KR" alt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ECA9281-F286-42E9-B26C-F247DF061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80" y="1288577"/>
            <a:ext cx="1340017" cy="2357832"/>
          </a:xfrm>
          <a:prstGeom prst="rect">
            <a:avLst/>
          </a:prstGeom>
        </p:spPr>
      </p:pic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9244509F-08A5-40BF-A988-464B397A03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1357821"/>
              </p:ext>
            </p:extLst>
          </p:nvPr>
        </p:nvGraphicFramePr>
        <p:xfrm>
          <a:off x="1708816" y="1819793"/>
          <a:ext cx="4152900" cy="647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0900">
                  <a:extLst>
                    <a:ext uri="{9D8B030D-6E8A-4147-A177-3AD203B41FA5}">
                      <a16:colId xmlns:a16="http://schemas.microsoft.com/office/drawing/2014/main" val="28661894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3048151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46636352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12082533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163258031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3580495561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Vector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0.017701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0.019104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0.017948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0.017337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0.018972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0807430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WT C/EBPb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0.038473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0.035897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0.036651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0.038473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0.036651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08773102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l-GR" sz="1100" u="none" strike="noStrike">
                          <a:effectLst/>
                        </a:rPr>
                        <a:t>Δ284-319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0.013508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0.014378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0.013322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0.012691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 dirty="0">
                          <a:effectLst/>
                        </a:rPr>
                        <a:t>0.013139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877115464"/>
                  </a:ext>
                </a:extLst>
              </a:tr>
            </a:tbl>
          </a:graphicData>
        </a:graphic>
      </p:graphicFrame>
      <p:pic>
        <p:nvPicPr>
          <p:cNvPr id="5" name="그림 4">
            <a:extLst>
              <a:ext uri="{FF2B5EF4-FFF2-40B4-BE49-F238E27FC236}">
                <a16:creationId xmlns:a16="http://schemas.microsoft.com/office/drawing/2014/main" id="{B101E50F-B283-4A09-95DA-AC3E6C90F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07" y="3942209"/>
            <a:ext cx="1459509" cy="2421846"/>
          </a:xfrm>
          <a:prstGeom prst="rect">
            <a:avLst/>
          </a:prstGeom>
        </p:spPr>
      </p:pic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F09C10C8-DFA3-43A9-A4B6-4687C04423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442510"/>
              </p:ext>
            </p:extLst>
          </p:nvPr>
        </p:nvGraphicFramePr>
        <p:xfrm>
          <a:off x="1943100" y="4505432"/>
          <a:ext cx="4152900" cy="647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0900">
                  <a:extLst>
                    <a:ext uri="{9D8B030D-6E8A-4147-A177-3AD203B41FA5}">
                      <a16:colId xmlns:a16="http://schemas.microsoft.com/office/drawing/2014/main" val="376133205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51654316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177334566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401215545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329551465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565398711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Vector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0.001032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0.000672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0.000735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0.000715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0.00075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8067185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WT C/EBPb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0.000434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0.000557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0.000437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0.00038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0.000475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0053963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l-GR" sz="1100" u="none" strike="noStrike">
                          <a:effectLst/>
                        </a:rPr>
                        <a:t>Δ284-319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0.00093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0.001106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0.000886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0.00099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 dirty="0">
                          <a:effectLst/>
                        </a:rPr>
                        <a:t>0.001084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855549519"/>
                  </a:ext>
                </a:extLst>
              </a:tr>
            </a:tbl>
          </a:graphicData>
        </a:graphic>
      </p:graphicFrame>
      <p:pic>
        <p:nvPicPr>
          <p:cNvPr id="25" name="그림 24">
            <a:extLst>
              <a:ext uri="{FF2B5EF4-FFF2-40B4-BE49-F238E27FC236}">
                <a16:creationId xmlns:a16="http://schemas.microsoft.com/office/drawing/2014/main" id="{D5277A1C-1317-4F0D-A90D-607641745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0286" y="1329125"/>
            <a:ext cx="1465910" cy="2330093"/>
          </a:xfrm>
          <a:prstGeom prst="rect">
            <a:avLst/>
          </a:prstGeom>
        </p:spPr>
      </p:pic>
      <p:graphicFrame>
        <p:nvGraphicFramePr>
          <p:cNvPr id="26" name="표 25">
            <a:extLst>
              <a:ext uri="{FF2B5EF4-FFF2-40B4-BE49-F238E27FC236}">
                <a16:creationId xmlns:a16="http://schemas.microsoft.com/office/drawing/2014/main" id="{3031F964-744F-423F-8687-E0D7AB6B97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67242"/>
              </p:ext>
            </p:extLst>
          </p:nvPr>
        </p:nvGraphicFramePr>
        <p:xfrm>
          <a:off x="7815220" y="1846471"/>
          <a:ext cx="4152900" cy="647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0900">
                  <a:extLst>
                    <a:ext uri="{9D8B030D-6E8A-4147-A177-3AD203B41FA5}">
                      <a16:colId xmlns:a16="http://schemas.microsoft.com/office/drawing/2014/main" val="7014979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24904602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68443281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154165634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24120959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1928537680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Vector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0.02683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0.028756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0.027017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0.033032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0.035158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96016664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WT C/EBPb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0.010672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0.010309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0.010525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0.008851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0.008912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97620720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l-GR" sz="1100" u="none" strike="noStrike">
                          <a:effectLst/>
                        </a:rPr>
                        <a:t>Δ284-319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0.05954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0.05872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0.061214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>
                          <a:effectLst/>
                        </a:rPr>
                        <a:t>0.05672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000" u="none" strike="noStrike" dirty="0">
                          <a:effectLst/>
                        </a:rPr>
                        <a:t>0.065154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655997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8799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C65355D-9EE9-4A1E-A56E-91F4A347AF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048" r="5132" b="54667"/>
          <a:stretch/>
        </p:blipFill>
        <p:spPr>
          <a:xfrm>
            <a:off x="3561806" y="339635"/>
            <a:ext cx="4615543" cy="289995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24985E3B-5FE9-4122-981F-799E44CE02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0" t="6480" r="8867" b="57333"/>
          <a:stretch/>
        </p:blipFill>
        <p:spPr>
          <a:xfrm>
            <a:off x="3952667" y="574765"/>
            <a:ext cx="3840480" cy="24819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D5B778-4F61-45C7-B19C-5D7445F24ED1}"/>
              </a:ext>
            </a:extLst>
          </p:cNvPr>
          <p:cNvSpPr txBox="1"/>
          <p:nvPr/>
        </p:nvSpPr>
        <p:spPr>
          <a:xfrm>
            <a:off x="8177349" y="1427555"/>
            <a:ext cx="3006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Arial" panose="020B0604020202020204" pitchFamily="34" charset="0"/>
                <a:cs typeface="Arial" panose="020B0604020202020204" pitchFamily="34" charset="0"/>
              </a:rPr>
              <a:t>p-C/</a:t>
            </a:r>
            <a:r>
              <a:rPr lang="en-US" altLang="ko-KR" sz="3200" dirty="0" err="1">
                <a:latin typeface="Arial" panose="020B0604020202020204" pitchFamily="34" charset="0"/>
                <a:cs typeface="Arial" panose="020B0604020202020204" pitchFamily="34" charset="0"/>
              </a:rPr>
              <a:t>EBP</a:t>
            </a:r>
            <a:r>
              <a:rPr lang="en-US" altLang="ko-KR" sz="3200" dirty="0" err="1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endParaRPr lang="ko-KR" altLang="en-US" sz="3200" dirty="0"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3F0638B-C964-4D7E-8F07-691F503CF26C}"/>
              </a:ext>
            </a:extLst>
          </p:cNvPr>
          <p:cNvSpPr/>
          <p:nvPr/>
        </p:nvSpPr>
        <p:spPr>
          <a:xfrm>
            <a:off x="3999884" y="1567542"/>
            <a:ext cx="1773899" cy="3135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5FF9E024-49B9-441F-968D-C9DB014FED76}"/>
              </a:ext>
            </a:extLst>
          </p:cNvPr>
          <p:cNvSpPr/>
          <p:nvPr/>
        </p:nvSpPr>
        <p:spPr>
          <a:xfrm>
            <a:off x="5974893" y="1563188"/>
            <a:ext cx="1773899" cy="3135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21E3692-E726-4D01-9D5E-36761FA644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1" r="33502" b="55429"/>
          <a:stretch/>
        </p:blipFill>
        <p:spPr>
          <a:xfrm>
            <a:off x="3561806" y="3461657"/>
            <a:ext cx="4615543" cy="3056708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0B84809-1F38-41A8-B2B2-C3DBF6CCBB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1" t="3996" r="35761" b="55429"/>
          <a:stretch/>
        </p:blipFill>
        <p:spPr>
          <a:xfrm>
            <a:off x="3832294" y="3735977"/>
            <a:ext cx="3996266" cy="2782388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86F8F3A8-3AD5-45EF-BE03-7964E2710E85}"/>
              </a:ext>
            </a:extLst>
          </p:cNvPr>
          <p:cNvSpPr/>
          <p:nvPr/>
        </p:nvSpPr>
        <p:spPr>
          <a:xfrm>
            <a:off x="3952668" y="4828904"/>
            <a:ext cx="1816760" cy="3091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356A7B0E-604E-4F00-ABAF-E94AC7D9AEE2}"/>
              </a:ext>
            </a:extLst>
          </p:cNvPr>
          <p:cNvSpPr/>
          <p:nvPr/>
        </p:nvSpPr>
        <p:spPr>
          <a:xfrm>
            <a:off x="5970537" y="4824550"/>
            <a:ext cx="1773899" cy="3135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1C1A39-7BF3-4261-B7C2-F547A9550757}"/>
              </a:ext>
            </a:extLst>
          </p:cNvPr>
          <p:cNvSpPr txBox="1"/>
          <p:nvPr/>
        </p:nvSpPr>
        <p:spPr>
          <a:xfrm>
            <a:off x="8297723" y="4715042"/>
            <a:ext cx="3006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Arial" panose="020B0604020202020204" pitchFamily="34" charset="0"/>
                <a:cs typeface="Arial" panose="020B0604020202020204" pitchFamily="34" charset="0"/>
              </a:rPr>
              <a:t>C/</a:t>
            </a:r>
            <a:r>
              <a:rPr lang="en-US" altLang="ko-KR" sz="3200" dirty="0" err="1">
                <a:latin typeface="Arial" panose="020B0604020202020204" pitchFamily="34" charset="0"/>
                <a:cs typeface="Arial" panose="020B0604020202020204" pitchFamily="34" charset="0"/>
              </a:rPr>
              <a:t>EBP</a:t>
            </a:r>
            <a:r>
              <a:rPr lang="en-US" altLang="ko-KR" sz="3200" dirty="0" err="1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endParaRPr lang="ko-KR" altLang="en-US" sz="3200" dirty="0"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120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D9954B2-B333-4781-8528-28AEC32A67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5" t="45714" r="32561" b="12381"/>
          <a:stretch/>
        </p:blipFill>
        <p:spPr>
          <a:xfrm>
            <a:off x="3239589" y="1018904"/>
            <a:ext cx="4572000" cy="2873828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37C43CD-15B2-4096-A15A-B512B8C998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1" t="50008" r="36701" b="12374"/>
          <a:stretch/>
        </p:blipFill>
        <p:spPr>
          <a:xfrm>
            <a:off x="3563187" y="1312818"/>
            <a:ext cx="3899547" cy="25799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972D5B-3C99-4A16-B337-044D5F8C56F1}"/>
              </a:ext>
            </a:extLst>
          </p:cNvPr>
          <p:cNvSpPr txBox="1"/>
          <p:nvPr/>
        </p:nvSpPr>
        <p:spPr>
          <a:xfrm>
            <a:off x="7811589" y="2455818"/>
            <a:ext cx="3006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  <a:endParaRPr lang="ko-KR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CA1030-0A37-4A96-A188-B1A61D5381F3}"/>
              </a:ext>
            </a:extLst>
          </p:cNvPr>
          <p:cNvSpPr txBox="1"/>
          <p:nvPr/>
        </p:nvSpPr>
        <p:spPr>
          <a:xfrm>
            <a:off x="7811589" y="2117264"/>
            <a:ext cx="3006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p-C/</a:t>
            </a:r>
            <a:r>
              <a:rPr lang="en-US" altLang="ko-KR" sz="1600" dirty="0" err="1">
                <a:latin typeface="Arial" panose="020B0604020202020204" pitchFamily="34" charset="0"/>
                <a:cs typeface="Arial" panose="020B0604020202020204" pitchFamily="34" charset="0"/>
              </a:rPr>
              <a:t>EBP</a:t>
            </a:r>
            <a:r>
              <a:rPr lang="en-US" altLang="ko-KR" sz="1600" dirty="0" err="1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endParaRPr lang="ko-KR" altLang="en-US" sz="1600" dirty="0"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3C5F20F6-64D6-4348-8AC0-4A776AB27BC2}"/>
              </a:ext>
            </a:extLst>
          </p:cNvPr>
          <p:cNvSpPr/>
          <p:nvPr/>
        </p:nvSpPr>
        <p:spPr>
          <a:xfrm>
            <a:off x="3627435" y="2564676"/>
            <a:ext cx="1816760" cy="3091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DEB96DFE-B997-4D8F-AE18-FDDE8D753291}"/>
              </a:ext>
            </a:extLst>
          </p:cNvPr>
          <p:cNvSpPr/>
          <p:nvPr/>
        </p:nvSpPr>
        <p:spPr>
          <a:xfrm>
            <a:off x="5645304" y="2560322"/>
            <a:ext cx="1773899" cy="3135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3325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>
            <a:extLst>
              <a:ext uri="{FF2B5EF4-FFF2-40B4-BE49-F238E27FC236}">
                <a16:creationId xmlns:a16="http://schemas.microsoft.com/office/drawing/2014/main" id="{FBBB35BD-2840-4432-9B9C-3B7F76A9AD12}"/>
              </a:ext>
            </a:extLst>
          </p:cNvPr>
          <p:cNvSpPr txBox="1"/>
          <p:nvPr/>
        </p:nvSpPr>
        <p:spPr>
          <a:xfrm>
            <a:off x="485140" y="302649"/>
            <a:ext cx="221246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5000" b="1" dirty="0">
                <a:latin typeface="Arial" panose="020B0604020202020204" pitchFamily="34" charset="0"/>
                <a:cs typeface="Arial" panose="020B0604020202020204" pitchFamily="34" charset="0"/>
              </a:rPr>
              <a:t>Fig. 6a</a:t>
            </a:r>
            <a:endParaRPr kumimoji="1" lang="ko-KR" alt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1" name="그룹 120">
            <a:extLst>
              <a:ext uri="{FF2B5EF4-FFF2-40B4-BE49-F238E27FC236}">
                <a16:creationId xmlns:a16="http://schemas.microsoft.com/office/drawing/2014/main" id="{7B4ACC5D-450B-44AB-81AA-308C9A195FFA}"/>
              </a:ext>
            </a:extLst>
          </p:cNvPr>
          <p:cNvGrpSpPr/>
          <p:nvPr/>
        </p:nvGrpSpPr>
        <p:grpSpPr>
          <a:xfrm>
            <a:off x="1769888" y="0"/>
            <a:ext cx="10933000" cy="4717241"/>
            <a:chOff x="1780833" y="1914296"/>
            <a:chExt cx="10933000" cy="4717241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AE166B44-B3A7-435A-9E4F-D4F9B1C69D3F}"/>
                </a:ext>
              </a:extLst>
            </p:cNvPr>
            <p:cNvSpPr txBox="1"/>
            <p:nvPr/>
          </p:nvSpPr>
          <p:spPr>
            <a:xfrm>
              <a:off x="9704200" y="5253748"/>
              <a:ext cx="30069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>
                  <a:latin typeface="Arial" panose="020B0604020202020204" pitchFamily="34" charset="0"/>
                  <a:cs typeface="Arial" panose="020B0604020202020204" pitchFamily="34" charset="0"/>
                </a:rPr>
                <a:t>C/</a:t>
              </a:r>
              <a:r>
                <a:rPr lang="en-US" altLang="ko-KR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EBP</a:t>
              </a:r>
              <a:r>
                <a:rPr lang="en-US" altLang="ko-KR" sz="3200" dirty="0" err="1">
                  <a:latin typeface="Symbol" panose="05050102010706020507" pitchFamily="18" charset="2"/>
                  <a:cs typeface="Arial" panose="020B0604020202020204" pitchFamily="34" charset="0"/>
                </a:rPr>
                <a:t>b</a:t>
              </a:r>
              <a:endParaRPr lang="ko-KR" altLang="en-US" sz="3200" dirty="0">
                <a:latin typeface="Symbol" panose="05050102010706020507" pitchFamily="18" charset="2"/>
                <a:cs typeface="Arial" panose="020B0604020202020204" pitchFamily="34" charset="0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BB55312A-7B26-46CC-B219-1A3368D1C260}"/>
                </a:ext>
              </a:extLst>
            </p:cNvPr>
            <p:cNvSpPr txBox="1"/>
            <p:nvPr/>
          </p:nvSpPr>
          <p:spPr>
            <a:xfrm>
              <a:off x="3115962" y="4445508"/>
              <a:ext cx="31326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600" dirty="0">
                  <a:latin typeface="Arial" panose="020B0604020202020204" pitchFamily="34" charset="0"/>
                  <a:cs typeface="Arial" panose="020B0604020202020204" pitchFamily="34" charset="0"/>
                </a:rPr>
                <a:t>0  1  2  3</a:t>
              </a:r>
              <a:endParaRPr lang="ko-KR" alt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0CFB1F13-4103-46FF-A885-5EE9D83C9822}"/>
                </a:ext>
              </a:extLst>
            </p:cNvPr>
            <p:cNvSpPr txBox="1"/>
            <p:nvPr/>
          </p:nvSpPr>
          <p:spPr>
            <a:xfrm>
              <a:off x="1834201" y="3873451"/>
              <a:ext cx="10967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>
                  <a:latin typeface="Arial" panose="020B0604020202020204" pitchFamily="34" charset="0"/>
                  <a:cs typeface="Arial" panose="020B0604020202020204" pitchFamily="34" charset="0"/>
                </a:rPr>
                <a:t>Dox</a:t>
              </a:r>
              <a:endParaRPr lang="ko-KR" alt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95121E99-3974-4EA3-A24E-C94797B6BF2C}"/>
                </a:ext>
              </a:extLst>
            </p:cNvPr>
            <p:cNvSpPr txBox="1"/>
            <p:nvPr/>
          </p:nvSpPr>
          <p:spPr>
            <a:xfrm rot="16200000">
              <a:off x="2023388" y="2953710"/>
              <a:ext cx="2618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>
                  <a:latin typeface="Arial" panose="020B0604020202020204" pitchFamily="34" charset="0"/>
                  <a:cs typeface="Arial" panose="020B0604020202020204" pitchFamily="34" charset="0"/>
                </a:rPr>
                <a:t>OFF</a:t>
              </a:r>
              <a:endParaRPr lang="ko-KR" alt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30FDC1A9-4A4C-4033-98EC-79B40CCA04A4}"/>
                </a:ext>
              </a:extLst>
            </p:cNvPr>
            <p:cNvSpPr txBox="1"/>
            <p:nvPr/>
          </p:nvSpPr>
          <p:spPr>
            <a:xfrm rot="16200000">
              <a:off x="2701135" y="3076444"/>
              <a:ext cx="23424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>
                  <a:latin typeface="Arial" panose="020B0604020202020204" pitchFamily="34" charset="0"/>
                  <a:cs typeface="Arial" panose="020B0604020202020204" pitchFamily="34" charset="0"/>
                </a:rPr>
                <a:t>ON</a:t>
              </a:r>
              <a:endParaRPr lang="ko-KR" altLang="en-US" sz="3200" dirty="0">
                <a:latin typeface="Symbol" panose="05050102010706020507" pitchFamily="18" charset="2"/>
                <a:cs typeface="Arial" panose="020B0604020202020204" pitchFamily="34" charset="0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BFF46F20-E53A-4121-8221-78BBD89065A8}"/>
                </a:ext>
              </a:extLst>
            </p:cNvPr>
            <p:cNvSpPr txBox="1"/>
            <p:nvPr/>
          </p:nvSpPr>
          <p:spPr>
            <a:xfrm rot="16200000">
              <a:off x="3598188" y="2953710"/>
              <a:ext cx="2618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>
                  <a:latin typeface="Arial" panose="020B0604020202020204" pitchFamily="34" charset="0"/>
                  <a:cs typeface="Arial" panose="020B0604020202020204" pitchFamily="34" charset="0"/>
                </a:rPr>
                <a:t>ON</a:t>
              </a:r>
              <a:endParaRPr lang="ko-KR" alt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FDBA341A-8C53-403C-8475-A03696C271DF}"/>
                </a:ext>
              </a:extLst>
            </p:cNvPr>
            <p:cNvSpPr txBox="1"/>
            <p:nvPr/>
          </p:nvSpPr>
          <p:spPr>
            <a:xfrm>
              <a:off x="7693550" y="2833882"/>
              <a:ext cx="24306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>
                  <a:latin typeface="Symbol" panose="05050102010706020507" pitchFamily="18" charset="2"/>
                  <a:cs typeface="Arial" panose="020B0604020202020204" pitchFamily="34" charset="0"/>
                </a:rPr>
                <a:t>D</a:t>
              </a:r>
              <a:r>
                <a:rPr lang="en-US" altLang="ko-KR" sz="3200" dirty="0">
                  <a:latin typeface="Arial" panose="020B0604020202020204" pitchFamily="34" charset="0"/>
                  <a:cs typeface="Arial" panose="020B0604020202020204" pitchFamily="34" charset="0"/>
                </a:rPr>
                <a:t>284-319</a:t>
              </a:r>
              <a:endParaRPr lang="ko-KR" alt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1F4C4563-229F-413E-BADE-A94C714C386B}"/>
                </a:ext>
              </a:extLst>
            </p:cNvPr>
            <p:cNvSpPr txBox="1"/>
            <p:nvPr/>
          </p:nvSpPr>
          <p:spPr>
            <a:xfrm>
              <a:off x="5435997" y="2830780"/>
              <a:ext cx="23424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>
                  <a:latin typeface="Arial" panose="020B0604020202020204" pitchFamily="34" charset="0"/>
                  <a:cs typeface="Arial" panose="020B0604020202020204" pitchFamily="34" charset="0"/>
                </a:rPr>
                <a:t>Wild-type</a:t>
              </a:r>
              <a:endParaRPr lang="ko-KR" altLang="en-US" sz="3200" dirty="0">
                <a:latin typeface="Symbol" panose="05050102010706020507" pitchFamily="18" charset="2"/>
                <a:cs typeface="Arial" panose="020B0604020202020204" pitchFamily="34" charset="0"/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BAFAFAB3-B2C5-48D7-9D48-C915EED2D9A0}"/>
                </a:ext>
              </a:extLst>
            </p:cNvPr>
            <p:cNvSpPr txBox="1"/>
            <p:nvPr/>
          </p:nvSpPr>
          <p:spPr>
            <a:xfrm>
              <a:off x="3596292" y="2830878"/>
              <a:ext cx="2618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>
                  <a:latin typeface="Arial" panose="020B0604020202020204" pitchFamily="34" charset="0"/>
                  <a:cs typeface="Arial" panose="020B0604020202020204" pitchFamily="34" charset="0"/>
                </a:rPr>
                <a:t>Vector</a:t>
              </a:r>
              <a:endParaRPr lang="ko-KR" alt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EFD76363-9562-4EB7-BB3C-DECC907F572C}"/>
                </a:ext>
              </a:extLst>
            </p:cNvPr>
            <p:cNvSpPr txBox="1"/>
            <p:nvPr/>
          </p:nvSpPr>
          <p:spPr>
            <a:xfrm>
              <a:off x="9706837" y="6046762"/>
              <a:ext cx="30069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>
                  <a:latin typeface="Arial" panose="020B0604020202020204" pitchFamily="34" charset="0"/>
                  <a:cs typeface="Arial" panose="020B0604020202020204" pitchFamily="34" charset="0"/>
                </a:rPr>
                <a:t>GAPDH</a:t>
              </a:r>
              <a:endParaRPr lang="ko-KR" alt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099ECFE4-7228-464A-9928-4040D3F3889F}"/>
                </a:ext>
              </a:extLst>
            </p:cNvPr>
            <p:cNvSpPr txBox="1"/>
            <p:nvPr/>
          </p:nvSpPr>
          <p:spPr>
            <a:xfrm rot="16200000">
              <a:off x="3095495" y="2955982"/>
              <a:ext cx="2618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>
                  <a:latin typeface="Arial" panose="020B0604020202020204" pitchFamily="34" charset="0"/>
                  <a:cs typeface="Arial" panose="020B0604020202020204" pitchFamily="34" charset="0"/>
                </a:rPr>
                <a:t>ON</a:t>
              </a:r>
              <a:endParaRPr lang="ko-KR" alt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2A246E3B-3AE4-42EC-A311-FC3915A6D256}"/>
                </a:ext>
              </a:extLst>
            </p:cNvPr>
            <p:cNvSpPr txBox="1"/>
            <p:nvPr/>
          </p:nvSpPr>
          <p:spPr>
            <a:xfrm rot="16200000">
              <a:off x="4236608" y="2942334"/>
              <a:ext cx="2618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>
                  <a:latin typeface="Arial" panose="020B0604020202020204" pitchFamily="34" charset="0"/>
                  <a:cs typeface="Arial" panose="020B0604020202020204" pitchFamily="34" charset="0"/>
                </a:rPr>
                <a:t>OFF</a:t>
              </a:r>
              <a:endParaRPr lang="ko-KR" alt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A376F7C9-1628-4878-8C1E-A9D205F323B8}"/>
                </a:ext>
              </a:extLst>
            </p:cNvPr>
            <p:cNvSpPr txBox="1"/>
            <p:nvPr/>
          </p:nvSpPr>
          <p:spPr>
            <a:xfrm rot="16200000">
              <a:off x="4914355" y="3065068"/>
              <a:ext cx="23424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>
                  <a:latin typeface="Arial" panose="020B0604020202020204" pitchFamily="34" charset="0"/>
                  <a:cs typeface="Arial" panose="020B0604020202020204" pitchFamily="34" charset="0"/>
                </a:rPr>
                <a:t>ON</a:t>
              </a:r>
              <a:endParaRPr lang="ko-KR" altLang="en-US" sz="3200" dirty="0">
                <a:latin typeface="Symbol" panose="05050102010706020507" pitchFamily="18" charset="2"/>
                <a:cs typeface="Arial" panose="020B0604020202020204" pitchFamily="34" charset="0"/>
              </a:endParaRP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90C7BA16-DB12-4838-9A09-F70A4E779914}"/>
                </a:ext>
              </a:extLst>
            </p:cNvPr>
            <p:cNvSpPr txBox="1"/>
            <p:nvPr/>
          </p:nvSpPr>
          <p:spPr>
            <a:xfrm rot="16200000">
              <a:off x="5811408" y="2942334"/>
              <a:ext cx="2618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>
                  <a:latin typeface="Arial" panose="020B0604020202020204" pitchFamily="34" charset="0"/>
                  <a:cs typeface="Arial" panose="020B0604020202020204" pitchFamily="34" charset="0"/>
                </a:rPr>
                <a:t>ON</a:t>
              </a:r>
              <a:endParaRPr lang="ko-KR" alt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2AF32822-EFF9-4C65-934C-93699BBD0D73}"/>
                </a:ext>
              </a:extLst>
            </p:cNvPr>
            <p:cNvSpPr txBox="1"/>
            <p:nvPr/>
          </p:nvSpPr>
          <p:spPr>
            <a:xfrm rot="16200000">
              <a:off x="5308715" y="2944606"/>
              <a:ext cx="2618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>
                  <a:latin typeface="Arial" panose="020B0604020202020204" pitchFamily="34" charset="0"/>
                  <a:cs typeface="Arial" panose="020B0604020202020204" pitchFamily="34" charset="0"/>
                </a:rPr>
                <a:t>ON</a:t>
              </a:r>
              <a:endParaRPr lang="ko-KR" alt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438B8FEF-CC7B-4FDF-B114-17593BC087B1}"/>
                </a:ext>
              </a:extLst>
            </p:cNvPr>
            <p:cNvSpPr txBox="1"/>
            <p:nvPr/>
          </p:nvSpPr>
          <p:spPr>
            <a:xfrm rot="16200000">
              <a:off x="6477121" y="2930958"/>
              <a:ext cx="2618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>
                  <a:latin typeface="Arial" panose="020B0604020202020204" pitchFamily="34" charset="0"/>
                  <a:cs typeface="Arial" panose="020B0604020202020204" pitchFamily="34" charset="0"/>
                </a:rPr>
                <a:t>OFF</a:t>
              </a:r>
              <a:endParaRPr lang="ko-KR" alt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F3C67214-392D-4C4A-977C-0E09AFF4083D}"/>
                </a:ext>
              </a:extLst>
            </p:cNvPr>
            <p:cNvSpPr txBox="1"/>
            <p:nvPr/>
          </p:nvSpPr>
          <p:spPr>
            <a:xfrm rot="16200000">
              <a:off x="7154868" y="3053692"/>
              <a:ext cx="23424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>
                  <a:latin typeface="Arial" panose="020B0604020202020204" pitchFamily="34" charset="0"/>
                  <a:cs typeface="Arial" panose="020B0604020202020204" pitchFamily="34" charset="0"/>
                </a:rPr>
                <a:t>ON</a:t>
              </a:r>
              <a:endParaRPr lang="ko-KR" altLang="en-US" sz="3200" dirty="0">
                <a:latin typeface="Symbol" panose="05050102010706020507" pitchFamily="18" charset="2"/>
                <a:cs typeface="Arial" panose="020B0604020202020204" pitchFamily="34" charset="0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01B3126-4B61-4A30-8ADD-F78F860FCB0B}"/>
                </a:ext>
              </a:extLst>
            </p:cNvPr>
            <p:cNvSpPr txBox="1"/>
            <p:nvPr/>
          </p:nvSpPr>
          <p:spPr>
            <a:xfrm rot="16200000">
              <a:off x="8051921" y="2930958"/>
              <a:ext cx="2618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>
                  <a:latin typeface="Arial" panose="020B0604020202020204" pitchFamily="34" charset="0"/>
                  <a:cs typeface="Arial" panose="020B0604020202020204" pitchFamily="34" charset="0"/>
                </a:rPr>
                <a:t>ON</a:t>
              </a:r>
              <a:endParaRPr lang="ko-KR" alt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2C4AA3D7-8ED0-4F1F-A676-D5368CFA8AB7}"/>
                </a:ext>
              </a:extLst>
            </p:cNvPr>
            <p:cNvSpPr txBox="1"/>
            <p:nvPr/>
          </p:nvSpPr>
          <p:spPr>
            <a:xfrm rot="16200000">
              <a:off x="7549228" y="2933230"/>
              <a:ext cx="2618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>
                  <a:latin typeface="Arial" panose="020B0604020202020204" pitchFamily="34" charset="0"/>
                  <a:cs typeface="Arial" panose="020B0604020202020204" pitchFamily="34" charset="0"/>
                </a:rPr>
                <a:t>ON</a:t>
              </a:r>
              <a:endParaRPr lang="ko-KR" alt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BDC15BE6-0496-4253-83EB-3A6246BEF9EF}"/>
                </a:ext>
              </a:extLst>
            </p:cNvPr>
            <p:cNvSpPr txBox="1"/>
            <p:nvPr/>
          </p:nvSpPr>
          <p:spPr>
            <a:xfrm>
              <a:off x="1780833" y="4462581"/>
              <a:ext cx="11524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>
                  <a:latin typeface="Arial" panose="020B0604020202020204" pitchFamily="34" charset="0"/>
                  <a:cs typeface="Arial" panose="020B0604020202020204" pitchFamily="34" charset="0"/>
                </a:rPr>
                <a:t>Days</a:t>
              </a:r>
              <a:endParaRPr lang="ko-KR" alt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638AF602-8038-4B53-B403-315AE449AF02}"/>
                </a:ext>
              </a:extLst>
            </p:cNvPr>
            <p:cNvSpPr txBox="1"/>
            <p:nvPr/>
          </p:nvSpPr>
          <p:spPr>
            <a:xfrm>
              <a:off x="5329180" y="4447780"/>
              <a:ext cx="31326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600" dirty="0">
                  <a:latin typeface="Arial" panose="020B0604020202020204" pitchFamily="34" charset="0"/>
                  <a:cs typeface="Arial" panose="020B0604020202020204" pitchFamily="34" charset="0"/>
                </a:rPr>
                <a:t>0  1  2  3</a:t>
              </a:r>
              <a:endParaRPr lang="ko-KR" alt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7D7967A9-4472-4330-8085-367F2CE9E0F3}"/>
                </a:ext>
              </a:extLst>
            </p:cNvPr>
            <p:cNvSpPr txBox="1"/>
            <p:nvPr/>
          </p:nvSpPr>
          <p:spPr>
            <a:xfrm>
              <a:off x="7583340" y="4450052"/>
              <a:ext cx="31326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600" dirty="0">
                  <a:latin typeface="Arial" panose="020B0604020202020204" pitchFamily="34" charset="0"/>
                  <a:cs typeface="Arial" panose="020B0604020202020204" pitchFamily="34" charset="0"/>
                </a:rPr>
                <a:t>0  1  2  3</a:t>
              </a:r>
              <a:endParaRPr lang="ko-KR" alt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4" name="직선 연결선 143">
              <a:extLst>
                <a:ext uri="{FF2B5EF4-FFF2-40B4-BE49-F238E27FC236}">
                  <a16:creationId xmlns:a16="http://schemas.microsoft.com/office/drawing/2014/main" id="{23B48564-C022-4A14-A57B-52F894B31568}"/>
                </a:ext>
              </a:extLst>
            </p:cNvPr>
            <p:cNvCxnSpPr>
              <a:cxnSpLocks/>
            </p:cNvCxnSpPr>
            <p:nvPr/>
          </p:nvCxnSpPr>
          <p:spPr>
            <a:xfrm>
              <a:off x="3169476" y="3456293"/>
              <a:ext cx="186654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직선 연결선 144">
              <a:extLst>
                <a:ext uri="{FF2B5EF4-FFF2-40B4-BE49-F238E27FC236}">
                  <a16:creationId xmlns:a16="http://schemas.microsoft.com/office/drawing/2014/main" id="{AED5521F-98F2-4F69-9F22-253EDAB67D1E}"/>
                </a:ext>
              </a:extLst>
            </p:cNvPr>
            <p:cNvCxnSpPr>
              <a:cxnSpLocks/>
            </p:cNvCxnSpPr>
            <p:nvPr/>
          </p:nvCxnSpPr>
          <p:spPr>
            <a:xfrm>
              <a:off x="5409982" y="3458565"/>
              <a:ext cx="186654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직선 연결선 145">
              <a:extLst>
                <a:ext uri="{FF2B5EF4-FFF2-40B4-BE49-F238E27FC236}">
                  <a16:creationId xmlns:a16="http://schemas.microsoft.com/office/drawing/2014/main" id="{EB31ACE0-AA20-47A8-B316-07F60B695953}"/>
                </a:ext>
              </a:extLst>
            </p:cNvPr>
            <p:cNvCxnSpPr>
              <a:cxnSpLocks/>
            </p:cNvCxnSpPr>
            <p:nvPr/>
          </p:nvCxnSpPr>
          <p:spPr>
            <a:xfrm>
              <a:off x="7623202" y="3471254"/>
              <a:ext cx="186654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3" name="그림 172" descr="스케치, 흑백이(가) 표시된 사진&#10;&#10;자동 생성된 설명">
            <a:extLst>
              <a:ext uri="{FF2B5EF4-FFF2-40B4-BE49-F238E27FC236}">
                <a16:creationId xmlns:a16="http://schemas.microsoft.com/office/drawing/2014/main" id="{60517529-E832-44EF-B717-A8ADBF09BC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2" t="20870" r="55057" b="73333"/>
          <a:stretch/>
        </p:blipFill>
        <p:spPr>
          <a:xfrm>
            <a:off x="3005351" y="3238289"/>
            <a:ext cx="6637063" cy="7408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4" name="그림 173">
            <a:extLst>
              <a:ext uri="{FF2B5EF4-FFF2-40B4-BE49-F238E27FC236}">
                <a16:creationId xmlns:a16="http://schemas.microsoft.com/office/drawing/2014/main" id="{F7DB19BF-C11B-4E99-9ADF-394E9DD386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2" b="896"/>
          <a:stretch/>
        </p:blipFill>
        <p:spPr>
          <a:xfrm>
            <a:off x="2990040" y="4100945"/>
            <a:ext cx="6657198" cy="6515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81409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흑백, 창문, 건물, 직사각형이(가) 표시된 사진&#10;&#10;자동 생성된 설명">
            <a:extLst>
              <a:ext uri="{FF2B5EF4-FFF2-40B4-BE49-F238E27FC236}">
                <a16:creationId xmlns:a16="http://schemas.microsoft.com/office/drawing/2014/main" id="{9D46D8D7-3BE4-470B-A2AB-473B736E9F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5" t="3333" r="51310" b="53846"/>
          <a:stretch/>
        </p:blipFill>
        <p:spPr>
          <a:xfrm>
            <a:off x="3621927" y="280851"/>
            <a:ext cx="4220309" cy="2936631"/>
          </a:xfrm>
          <a:prstGeom prst="rect">
            <a:avLst/>
          </a:prstGeom>
        </p:spPr>
      </p:pic>
      <p:pic>
        <p:nvPicPr>
          <p:cNvPr id="3" name="그림 2" descr="스케치, 흑백이(가) 표시된 사진&#10;&#10;자동 생성된 설명">
            <a:extLst>
              <a:ext uri="{FF2B5EF4-FFF2-40B4-BE49-F238E27FC236}">
                <a16:creationId xmlns:a16="http://schemas.microsoft.com/office/drawing/2014/main" id="{BE32EBBA-39F5-4CD4-98F6-CC77842770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2" t="6477" r="55057" b="53846"/>
          <a:stretch/>
        </p:blipFill>
        <p:spPr>
          <a:xfrm>
            <a:off x="3895381" y="496388"/>
            <a:ext cx="3561522" cy="272109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3E11EC54-D3A5-46F1-8360-9D67DE1CE706}"/>
              </a:ext>
            </a:extLst>
          </p:cNvPr>
          <p:cNvSpPr/>
          <p:nvPr/>
        </p:nvSpPr>
        <p:spPr>
          <a:xfrm>
            <a:off x="3895381" y="1463039"/>
            <a:ext cx="3561522" cy="4180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 descr="창문, 흑백, 건물, 모노크롬이(가) 표시된 사진&#10;&#10;자동 생성된 설명">
            <a:extLst>
              <a:ext uri="{FF2B5EF4-FFF2-40B4-BE49-F238E27FC236}">
                <a16:creationId xmlns:a16="http://schemas.microsoft.com/office/drawing/2014/main" id="{643627FC-95B0-44F3-8336-D2E9E6EB10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8" t="3333" r="51311" b="53846"/>
          <a:stretch/>
        </p:blipFill>
        <p:spPr>
          <a:xfrm>
            <a:off x="3543179" y="3529483"/>
            <a:ext cx="4299057" cy="2936631"/>
          </a:xfrm>
          <a:prstGeom prst="rect">
            <a:avLst/>
          </a:prstGeom>
        </p:spPr>
      </p:pic>
      <p:pic>
        <p:nvPicPr>
          <p:cNvPr id="6" name="그림 5" descr="텍스트, 스크린샷이(가) 표시된 사진&#10;&#10;자동 생성된 설명">
            <a:extLst>
              <a:ext uri="{FF2B5EF4-FFF2-40B4-BE49-F238E27FC236}">
                <a16:creationId xmlns:a16="http://schemas.microsoft.com/office/drawing/2014/main" id="{69D88E49-2681-472B-A90A-07BB1E4903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3" t="6478" r="51310" b="53845"/>
          <a:stretch/>
        </p:blipFill>
        <p:spPr>
          <a:xfrm>
            <a:off x="3895380" y="3745020"/>
            <a:ext cx="3946856" cy="2721094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B0A5E446-3A9E-4041-A8F1-E56788F801F8}"/>
              </a:ext>
            </a:extLst>
          </p:cNvPr>
          <p:cNvSpPr/>
          <p:nvPr/>
        </p:nvSpPr>
        <p:spPr>
          <a:xfrm>
            <a:off x="3891024" y="4911634"/>
            <a:ext cx="3763809" cy="4397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74810F-5D80-49FF-B90B-ED4F4E71F07C}"/>
              </a:ext>
            </a:extLst>
          </p:cNvPr>
          <p:cNvSpPr txBox="1"/>
          <p:nvPr/>
        </p:nvSpPr>
        <p:spPr>
          <a:xfrm>
            <a:off x="2006550" y="1362556"/>
            <a:ext cx="3006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Arial" panose="020B0604020202020204" pitchFamily="34" charset="0"/>
                <a:cs typeface="Arial" panose="020B0604020202020204" pitchFamily="34" charset="0"/>
              </a:rPr>
              <a:t>C/</a:t>
            </a:r>
            <a:r>
              <a:rPr lang="en-US" altLang="ko-KR" sz="3200" dirty="0" err="1">
                <a:latin typeface="Arial" panose="020B0604020202020204" pitchFamily="34" charset="0"/>
                <a:cs typeface="Arial" panose="020B0604020202020204" pitchFamily="34" charset="0"/>
              </a:rPr>
              <a:t>EBP</a:t>
            </a:r>
            <a:r>
              <a:rPr lang="en-US" altLang="ko-KR" sz="3200" dirty="0" err="1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endParaRPr lang="ko-KR" altLang="en-US" sz="3200" dirty="0"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4F1934-A583-41C8-9DBB-67A4AA3F4473}"/>
              </a:ext>
            </a:extLst>
          </p:cNvPr>
          <p:cNvSpPr txBox="1"/>
          <p:nvPr/>
        </p:nvSpPr>
        <p:spPr>
          <a:xfrm>
            <a:off x="1881051" y="4911634"/>
            <a:ext cx="3006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  <a:endParaRPr lang="ko-KR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941E00-C58B-4562-8BD4-1CA6336991FC}"/>
              </a:ext>
            </a:extLst>
          </p:cNvPr>
          <p:cNvSpPr txBox="1"/>
          <p:nvPr/>
        </p:nvSpPr>
        <p:spPr>
          <a:xfrm>
            <a:off x="2669146" y="4621563"/>
            <a:ext cx="3006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C/</a:t>
            </a:r>
            <a:r>
              <a:rPr lang="en-US" altLang="ko-KR" sz="1600" dirty="0" err="1">
                <a:latin typeface="Arial" panose="020B0604020202020204" pitchFamily="34" charset="0"/>
                <a:cs typeface="Arial" panose="020B0604020202020204" pitchFamily="34" charset="0"/>
              </a:rPr>
              <a:t>EBP</a:t>
            </a:r>
            <a:r>
              <a:rPr lang="en-US" altLang="ko-KR" sz="1600" dirty="0" err="1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endParaRPr lang="ko-KR" altLang="en-US" sz="1600" dirty="0"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044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9D369EC2-7595-4395-BF4A-A4727AF53EA1}"/>
              </a:ext>
            </a:extLst>
          </p:cNvPr>
          <p:cNvGrpSpPr/>
          <p:nvPr/>
        </p:nvGrpSpPr>
        <p:grpSpPr>
          <a:xfrm>
            <a:off x="813679" y="740779"/>
            <a:ext cx="10933000" cy="5376441"/>
            <a:chOff x="1780833" y="7041423"/>
            <a:chExt cx="10933000" cy="537644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6637D10-1ED7-4E27-A666-37AAA9360AF4}"/>
                </a:ext>
              </a:extLst>
            </p:cNvPr>
            <p:cNvSpPr txBox="1"/>
            <p:nvPr/>
          </p:nvSpPr>
          <p:spPr>
            <a:xfrm>
              <a:off x="7941535" y="11833089"/>
              <a:ext cx="21717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>
                  <a:latin typeface="Arial" panose="020B0604020202020204" pitchFamily="34" charset="0"/>
                  <a:cs typeface="Arial" panose="020B0604020202020204" pitchFamily="34" charset="0"/>
                </a:rPr>
                <a:t>TPC-1</a:t>
              </a:r>
              <a:endParaRPr lang="ko-KR" alt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C6D6D191-0807-41D8-A521-CCCE7B07FFBD}"/>
                </a:ext>
              </a:extLst>
            </p:cNvPr>
            <p:cNvGrpSpPr/>
            <p:nvPr/>
          </p:nvGrpSpPr>
          <p:grpSpPr>
            <a:xfrm>
              <a:off x="1780833" y="7041423"/>
              <a:ext cx="10933000" cy="4847869"/>
              <a:chOff x="1780833" y="1914296"/>
              <a:chExt cx="10933000" cy="4847869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82C45AE-6A4C-44A7-A92F-48B72A17F238}"/>
                  </a:ext>
                </a:extLst>
              </p:cNvPr>
              <p:cNvSpPr txBox="1"/>
              <p:nvPr/>
            </p:nvSpPr>
            <p:spPr>
              <a:xfrm>
                <a:off x="9704200" y="5319062"/>
                <a:ext cx="30069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C/</a:t>
                </a:r>
                <a:r>
                  <a:rPr lang="en-US" altLang="ko-KR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EBP</a:t>
                </a:r>
                <a:r>
                  <a:rPr lang="en-US" altLang="ko-KR" sz="3200" dirty="0" err="1">
                    <a:latin typeface="Symbol" panose="05050102010706020507" pitchFamily="18" charset="2"/>
                    <a:cs typeface="Arial" panose="020B0604020202020204" pitchFamily="34" charset="0"/>
                  </a:rPr>
                  <a:t>b</a:t>
                </a:r>
                <a:endParaRPr lang="ko-KR" altLang="en-US" sz="3200" dirty="0">
                  <a:latin typeface="Symbol" panose="05050102010706020507" pitchFamily="18" charset="2"/>
                  <a:cs typeface="Arial" panose="020B0604020202020204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CC50DA-D808-444F-8A18-F0D1A767BA9B}"/>
                  </a:ext>
                </a:extLst>
              </p:cNvPr>
              <p:cNvSpPr txBox="1"/>
              <p:nvPr/>
            </p:nvSpPr>
            <p:spPr>
              <a:xfrm>
                <a:off x="3115962" y="4445508"/>
                <a:ext cx="313262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0  1  2  3</a:t>
                </a:r>
                <a:endParaRPr lang="ko-KR" alt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952EB90-0B58-4342-A9EA-2F5F5FDE589A}"/>
                  </a:ext>
                </a:extLst>
              </p:cNvPr>
              <p:cNvSpPr txBox="1"/>
              <p:nvPr/>
            </p:nvSpPr>
            <p:spPr>
              <a:xfrm>
                <a:off x="1834201" y="3873451"/>
                <a:ext cx="109677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Dox</a:t>
                </a:r>
                <a:endParaRPr lang="ko-KR" alt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5BBC882-2337-4490-BA21-6E450DCD882A}"/>
                  </a:ext>
                </a:extLst>
              </p:cNvPr>
              <p:cNvSpPr txBox="1"/>
              <p:nvPr/>
            </p:nvSpPr>
            <p:spPr>
              <a:xfrm rot="16200000">
                <a:off x="2023388" y="2953710"/>
                <a:ext cx="26181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OFF</a:t>
                </a:r>
                <a:endParaRPr lang="ko-KR" alt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026568C-0954-4680-9A13-777DBA41AAFA}"/>
                  </a:ext>
                </a:extLst>
              </p:cNvPr>
              <p:cNvSpPr txBox="1"/>
              <p:nvPr/>
            </p:nvSpPr>
            <p:spPr>
              <a:xfrm rot="16200000">
                <a:off x="2701135" y="3076444"/>
                <a:ext cx="234245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ON</a:t>
                </a:r>
                <a:endParaRPr lang="ko-KR" altLang="en-US" sz="3200" dirty="0">
                  <a:latin typeface="Symbol" panose="05050102010706020507" pitchFamily="18" charset="2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16A0CF8-C442-4EC8-9FF2-15B8157F89A4}"/>
                  </a:ext>
                </a:extLst>
              </p:cNvPr>
              <p:cNvSpPr txBox="1"/>
              <p:nvPr/>
            </p:nvSpPr>
            <p:spPr>
              <a:xfrm rot="16200000">
                <a:off x="3598188" y="2953710"/>
                <a:ext cx="26181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washoff</a:t>
                </a:r>
                <a:endParaRPr lang="ko-KR" alt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1B7564-0D4F-4E04-8A57-41593A2F10BC}"/>
                  </a:ext>
                </a:extLst>
              </p:cNvPr>
              <p:cNvSpPr txBox="1"/>
              <p:nvPr/>
            </p:nvSpPr>
            <p:spPr>
              <a:xfrm>
                <a:off x="7617350" y="2243332"/>
                <a:ext cx="243063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3200" dirty="0">
                    <a:latin typeface="Symbol" panose="05050102010706020507" pitchFamily="18" charset="2"/>
                    <a:cs typeface="Arial" panose="020B0604020202020204" pitchFamily="34" charset="0"/>
                  </a:rPr>
                  <a:t>D</a:t>
                </a:r>
                <a:r>
                  <a:rPr lang="en-US" altLang="ko-KR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284-319</a:t>
                </a:r>
                <a:endParaRPr lang="ko-KR" alt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0141A6E-C6BD-478C-9C0D-5503A5D448E4}"/>
                  </a:ext>
                </a:extLst>
              </p:cNvPr>
              <p:cNvSpPr txBox="1"/>
              <p:nvPr/>
            </p:nvSpPr>
            <p:spPr>
              <a:xfrm>
                <a:off x="5435997" y="2240230"/>
                <a:ext cx="234245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Wild-type</a:t>
                </a:r>
                <a:endParaRPr lang="ko-KR" altLang="en-US" sz="3200" dirty="0">
                  <a:latin typeface="Symbol" panose="05050102010706020507" pitchFamily="18" charset="2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E4DBF38-EE3B-48F0-AF02-472FB1931953}"/>
                  </a:ext>
                </a:extLst>
              </p:cNvPr>
              <p:cNvSpPr txBox="1"/>
              <p:nvPr/>
            </p:nvSpPr>
            <p:spPr>
              <a:xfrm>
                <a:off x="3481992" y="2240026"/>
                <a:ext cx="26181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Vector</a:t>
                </a:r>
                <a:endParaRPr lang="ko-KR" alt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E915AD8-647A-4EFC-AFB8-B05B38FADD10}"/>
                  </a:ext>
                </a:extLst>
              </p:cNvPr>
              <p:cNvSpPr txBox="1"/>
              <p:nvPr/>
            </p:nvSpPr>
            <p:spPr>
              <a:xfrm>
                <a:off x="9706837" y="6177390"/>
                <a:ext cx="30069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GAPDH</a:t>
                </a:r>
                <a:endParaRPr lang="ko-KR" alt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9A9C931-4275-469D-BC70-83E3419487AC}"/>
                  </a:ext>
                </a:extLst>
              </p:cNvPr>
              <p:cNvSpPr txBox="1"/>
              <p:nvPr/>
            </p:nvSpPr>
            <p:spPr>
              <a:xfrm rot="16200000">
                <a:off x="3030181" y="2955982"/>
                <a:ext cx="26181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washoff</a:t>
                </a:r>
                <a:endParaRPr lang="ko-KR" alt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0C2AA44-F7F2-458E-BD37-839E7BB78BFA}"/>
                  </a:ext>
                </a:extLst>
              </p:cNvPr>
              <p:cNvSpPr txBox="1"/>
              <p:nvPr/>
            </p:nvSpPr>
            <p:spPr>
              <a:xfrm rot="16200000">
                <a:off x="4236608" y="2942334"/>
                <a:ext cx="26181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OFF</a:t>
                </a:r>
                <a:endParaRPr lang="ko-KR" alt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241B8E5-91F8-4945-928C-3628CA9A8CC7}"/>
                  </a:ext>
                </a:extLst>
              </p:cNvPr>
              <p:cNvSpPr txBox="1"/>
              <p:nvPr/>
            </p:nvSpPr>
            <p:spPr>
              <a:xfrm rot="16200000">
                <a:off x="4914355" y="3065068"/>
                <a:ext cx="234245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ON</a:t>
                </a:r>
                <a:endParaRPr lang="ko-KR" altLang="en-US" sz="3200" dirty="0">
                  <a:latin typeface="Symbol" panose="05050102010706020507" pitchFamily="18" charset="2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B3A24A4-0021-44F0-9B67-9ED4323009FE}"/>
                  </a:ext>
                </a:extLst>
              </p:cNvPr>
              <p:cNvSpPr txBox="1"/>
              <p:nvPr/>
            </p:nvSpPr>
            <p:spPr>
              <a:xfrm rot="16200000">
                <a:off x="5738237" y="2946745"/>
                <a:ext cx="26181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washoff</a:t>
                </a:r>
                <a:endParaRPr lang="ko-KR" alt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3C1DA79-F843-4E58-86AE-4D09F821DBE1}"/>
                  </a:ext>
                </a:extLst>
              </p:cNvPr>
              <p:cNvSpPr txBox="1"/>
              <p:nvPr/>
            </p:nvSpPr>
            <p:spPr>
              <a:xfrm rot="16200000">
                <a:off x="5243401" y="2944606"/>
                <a:ext cx="26181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washoff</a:t>
                </a:r>
                <a:endParaRPr lang="ko-KR" alt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4106654-7E77-45F4-BA79-3B6E7D9CDBAF}"/>
                  </a:ext>
                </a:extLst>
              </p:cNvPr>
              <p:cNvSpPr txBox="1"/>
              <p:nvPr/>
            </p:nvSpPr>
            <p:spPr>
              <a:xfrm rot="16200000">
                <a:off x="6477121" y="2930958"/>
                <a:ext cx="26181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OFF</a:t>
                </a:r>
                <a:endParaRPr lang="ko-KR" alt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21332F7-0EFA-4A42-A805-D20223AAFBCD}"/>
                  </a:ext>
                </a:extLst>
              </p:cNvPr>
              <p:cNvSpPr txBox="1"/>
              <p:nvPr/>
            </p:nvSpPr>
            <p:spPr>
              <a:xfrm rot="16200000">
                <a:off x="7154868" y="3053692"/>
                <a:ext cx="234245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ON</a:t>
                </a:r>
                <a:endParaRPr lang="ko-KR" altLang="en-US" sz="3200" dirty="0">
                  <a:latin typeface="Symbol" panose="05050102010706020507" pitchFamily="18" charset="2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D05259F-7744-41C9-A14D-F61A14EE7FA4}"/>
                  </a:ext>
                </a:extLst>
              </p:cNvPr>
              <p:cNvSpPr txBox="1"/>
              <p:nvPr/>
            </p:nvSpPr>
            <p:spPr>
              <a:xfrm rot="16200000">
                <a:off x="7985246" y="2930958"/>
                <a:ext cx="26181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washoff</a:t>
                </a:r>
                <a:endParaRPr lang="ko-KR" alt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8EB3AEC-6F0E-4189-AE52-E0FA624D4542}"/>
                  </a:ext>
                </a:extLst>
              </p:cNvPr>
              <p:cNvSpPr txBox="1"/>
              <p:nvPr/>
            </p:nvSpPr>
            <p:spPr>
              <a:xfrm rot="16200000">
                <a:off x="7483914" y="2933230"/>
                <a:ext cx="26181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washoff</a:t>
                </a:r>
                <a:endParaRPr lang="ko-KR" alt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1554D83-4515-4789-BB25-A7B088EA3285}"/>
                  </a:ext>
                </a:extLst>
              </p:cNvPr>
              <p:cNvSpPr txBox="1"/>
              <p:nvPr/>
            </p:nvSpPr>
            <p:spPr>
              <a:xfrm>
                <a:off x="1780833" y="4462581"/>
                <a:ext cx="115241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Days</a:t>
                </a:r>
                <a:endParaRPr lang="ko-KR" alt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CA596A3-4D51-4522-A1CF-3992E2F6F075}"/>
                  </a:ext>
                </a:extLst>
              </p:cNvPr>
              <p:cNvSpPr txBox="1"/>
              <p:nvPr/>
            </p:nvSpPr>
            <p:spPr>
              <a:xfrm>
                <a:off x="5329180" y="4447780"/>
                <a:ext cx="313262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0  1  2  3</a:t>
                </a:r>
                <a:endParaRPr lang="ko-KR" alt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444AFA7-5AF7-48BE-A4C3-08DD4F0F7847}"/>
                  </a:ext>
                </a:extLst>
              </p:cNvPr>
              <p:cNvSpPr txBox="1"/>
              <p:nvPr/>
            </p:nvSpPr>
            <p:spPr>
              <a:xfrm>
                <a:off x="7583340" y="4450052"/>
                <a:ext cx="313262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0  1  2  3</a:t>
                </a:r>
                <a:endParaRPr lang="ko-KR" alt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9" name="직선 연결선 28">
                <a:extLst>
                  <a:ext uri="{FF2B5EF4-FFF2-40B4-BE49-F238E27FC236}">
                    <a16:creationId xmlns:a16="http://schemas.microsoft.com/office/drawing/2014/main" id="{FAD65302-F76B-4CD9-B1BB-104133CF5A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69476" y="2836866"/>
                <a:ext cx="1866548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직선 연결선 29">
                <a:extLst>
                  <a:ext uri="{FF2B5EF4-FFF2-40B4-BE49-F238E27FC236}">
                    <a16:creationId xmlns:a16="http://schemas.microsoft.com/office/drawing/2014/main" id="{FAA2E805-3024-4D22-B298-24AA24D207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9982" y="2839138"/>
                <a:ext cx="1866548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직선 연결선 30">
                <a:extLst>
                  <a:ext uri="{FF2B5EF4-FFF2-40B4-BE49-F238E27FC236}">
                    <a16:creationId xmlns:a16="http://schemas.microsoft.com/office/drawing/2014/main" id="{39FAB811-5525-480C-9FBF-330F0AB89E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3202" y="2827764"/>
                <a:ext cx="1866548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" name="그림 4" descr="스케치, 흑백이(가) 표시된 사진&#10;&#10;자동 생성된 설명">
              <a:extLst>
                <a:ext uri="{FF2B5EF4-FFF2-40B4-BE49-F238E27FC236}">
                  <a16:creationId xmlns:a16="http://schemas.microsoft.com/office/drawing/2014/main" id="{9728EAA2-584A-4D86-B35E-E2545D763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51" t="22445" r="11036" b="71556"/>
            <a:stretch/>
          </p:blipFill>
          <p:spPr>
            <a:xfrm>
              <a:off x="2975937" y="10368315"/>
              <a:ext cx="6681921" cy="75675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7F26247C-2AF2-467E-A0CA-13867171E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9289" y="11225783"/>
              <a:ext cx="6681920" cy="6633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280924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흑백, 창문, 건물, 직사각형이(가) 표시된 사진&#10;&#10;자동 생성된 설명">
            <a:extLst>
              <a:ext uri="{FF2B5EF4-FFF2-40B4-BE49-F238E27FC236}">
                <a16:creationId xmlns:a16="http://schemas.microsoft.com/office/drawing/2014/main" id="{E358A92C-F191-48D7-85D9-4046F0DB7C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048" r="7164" b="55047"/>
          <a:stretch/>
        </p:blipFill>
        <p:spPr>
          <a:xfrm>
            <a:off x="3587931" y="555173"/>
            <a:ext cx="4406537" cy="2873828"/>
          </a:xfrm>
          <a:prstGeom prst="rect">
            <a:avLst/>
          </a:prstGeom>
        </p:spPr>
      </p:pic>
      <p:pic>
        <p:nvPicPr>
          <p:cNvPr id="3" name="그림 2" descr="스케치, 흑백이(가) 표시된 사진&#10;&#10;자동 생성된 설명">
            <a:extLst>
              <a:ext uri="{FF2B5EF4-FFF2-40B4-BE49-F238E27FC236}">
                <a16:creationId xmlns:a16="http://schemas.microsoft.com/office/drawing/2014/main" id="{45ECFB5E-BC40-454E-9BAC-C67EE847E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9" t="6857" r="10322" b="55049"/>
          <a:stretch/>
        </p:blipFill>
        <p:spPr>
          <a:xfrm>
            <a:off x="4021940" y="816429"/>
            <a:ext cx="3647662" cy="26125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F440DA-927E-413B-95E9-3B193CB88C37}"/>
              </a:ext>
            </a:extLst>
          </p:cNvPr>
          <p:cNvSpPr txBox="1"/>
          <p:nvPr/>
        </p:nvSpPr>
        <p:spPr>
          <a:xfrm>
            <a:off x="2006550" y="1702194"/>
            <a:ext cx="3006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Arial" panose="020B0604020202020204" pitchFamily="34" charset="0"/>
                <a:cs typeface="Arial" panose="020B0604020202020204" pitchFamily="34" charset="0"/>
              </a:rPr>
              <a:t>C/</a:t>
            </a:r>
            <a:r>
              <a:rPr lang="en-US" altLang="ko-KR" sz="3200" dirty="0" err="1">
                <a:latin typeface="Arial" panose="020B0604020202020204" pitchFamily="34" charset="0"/>
                <a:cs typeface="Arial" panose="020B0604020202020204" pitchFamily="34" charset="0"/>
              </a:rPr>
              <a:t>EBP</a:t>
            </a:r>
            <a:r>
              <a:rPr lang="en-US" altLang="ko-KR" sz="3200" dirty="0" err="1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endParaRPr lang="ko-KR" altLang="en-US" sz="3200" dirty="0"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734307-4C41-4D93-9EFC-34611F561675}"/>
              </a:ext>
            </a:extLst>
          </p:cNvPr>
          <p:cNvSpPr txBox="1"/>
          <p:nvPr/>
        </p:nvSpPr>
        <p:spPr>
          <a:xfrm>
            <a:off x="2037807" y="4963886"/>
            <a:ext cx="3006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  <a:endParaRPr lang="ko-KR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39701E-C7C1-423D-B10F-CE4723B083F1}"/>
              </a:ext>
            </a:extLst>
          </p:cNvPr>
          <p:cNvSpPr txBox="1"/>
          <p:nvPr/>
        </p:nvSpPr>
        <p:spPr>
          <a:xfrm>
            <a:off x="2825902" y="4673815"/>
            <a:ext cx="3006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C/</a:t>
            </a:r>
            <a:r>
              <a:rPr lang="en-US" altLang="ko-KR" sz="1600" dirty="0" err="1">
                <a:latin typeface="Arial" panose="020B0604020202020204" pitchFamily="34" charset="0"/>
                <a:cs typeface="Arial" panose="020B0604020202020204" pitchFamily="34" charset="0"/>
              </a:rPr>
              <a:t>EBP</a:t>
            </a:r>
            <a:r>
              <a:rPr lang="en-US" altLang="ko-KR" sz="1600" dirty="0" err="1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endParaRPr lang="ko-KR" altLang="en-US" sz="1600" dirty="0"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pic>
        <p:nvPicPr>
          <p:cNvPr id="7" name="그림 6" descr="창문, 흑백, 건물, 모노크롬이(가) 표시된 사진&#10;&#10;자동 생성된 설명">
            <a:extLst>
              <a:ext uri="{FF2B5EF4-FFF2-40B4-BE49-F238E27FC236}">
                <a16:creationId xmlns:a16="http://schemas.microsoft.com/office/drawing/2014/main" id="{DD0F862B-ECD1-4F1C-B6DE-C020BD10AF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428" r="9026" b="54667"/>
          <a:stretch/>
        </p:blipFill>
        <p:spPr>
          <a:xfrm>
            <a:off x="3779519" y="3526488"/>
            <a:ext cx="4214949" cy="2873828"/>
          </a:xfrm>
          <a:prstGeom prst="rect">
            <a:avLst/>
          </a:prstGeom>
        </p:spPr>
      </p:pic>
      <p:pic>
        <p:nvPicPr>
          <p:cNvPr id="8" name="그림 7" descr="텍스트, 스크린샷이(가) 표시된 사진&#10;&#10;자동 생성된 설명">
            <a:extLst>
              <a:ext uri="{FF2B5EF4-FFF2-40B4-BE49-F238E27FC236}">
                <a16:creationId xmlns:a16="http://schemas.microsoft.com/office/drawing/2014/main" id="{37BA2EB7-CB2B-47F7-AE7B-C2915C5538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6" t="6238" r="9026" b="56085"/>
          <a:stretch/>
        </p:blipFill>
        <p:spPr>
          <a:xfrm>
            <a:off x="4021940" y="3719071"/>
            <a:ext cx="3972528" cy="2583756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210D0109-C850-466B-818D-16C638EC00CF}"/>
              </a:ext>
            </a:extLst>
          </p:cNvPr>
          <p:cNvSpPr/>
          <p:nvPr/>
        </p:nvSpPr>
        <p:spPr>
          <a:xfrm>
            <a:off x="4026011" y="1854929"/>
            <a:ext cx="3561522" cy="4180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88174D89-4E3E-41E8-9AC4-3D8ABE5611B8}"/>
              </a:ext>
            </a:extLst>
          </p:cNvPr>
          <p:cNvSpPr/>
          <p:nvPr/>
        </p:nvSpPr>
        <p:spPr>
          <a:xfrm>
            <a:off x="4021654" y="5016138"/>
            <a:ext cx="3763809" cy="4397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8149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0CD04B16-867B-40A2-A0E8-97A72E142A01}"/>
              </a:ext>
            </a:extLst>
          </p:cNvPr>
          <p:cNvGrpSpPr/>
          <p:nvPr/>
        </p:nvGrpSpPr>
        <p:grpSpPr>
          <a:xfrm>
            <a:off x="612750" y="876744"/>
            <a:ext cx="10963020" cy="4684584"/>
            <a:chOff x="1780833" y="1914296"/>
            <a:chExt cx="10963020" cy="468458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124D9CD-F78E-4A4B-977A-1BBB42BA5C3D}"/>
                </a:ext>
              </a:extLst>
            </p:cNvPr>
            <p:cNvSpPr txBox="1"/>
            <p:nvPr/>
          </p:nvSpPr>
          <p:spPr>
            <a:xfrm>
              <a:off x="9736857" y="5123120"/>
              <a:ext cx="30069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>
                  <a:latin typeface="Arial" panose="020B0604020202020204" pitchFamily="34" charset="0"/>
                  <a:cs typeface="Arial" panose="020B0604020202020204" pitchFamily="34" charset="0"/>
                </a:rPr>
                <a:t>C/</a:t>
              </a:r>
              <a:r>
                <a:rPr lang="en-US" altLang="ko-KR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EBP</a:t>
              </a:r>
              <a:r>
                <a:rPr lang="en-US" altLang="ko-KR" sz="3200" dirty="0" err="1">
                  <a:latin typeface="Symbol" panose="05050102010706020507" pitchFamily="18" charset="2"/>
                  <a:cs typeface="Arial" panose="020B0604020202020204" pitchFamily="34" charset="0"/>
                </a:rPr>
                <a:t>b</a:t>
              </a:r>
              <a:endParaRPr lang="ko-KR" altLang="en-US" sz="3200" dirty="0">
                <a:latin typeface="Symbol" panose="05050102010706020507" pitchFamily="18" charset="2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6756E67-B143-4B49-BB01-6DA238177A78}"/>
                </a:ext>
              </a:extLst>
            </p:cNvPr>
            <p:cNvSpPr txBox="1"/>
            <p:nvPr/>
          </p:nvSpPr>
          <p:spPr>
            <a:xfrm>
              <a:off x="3115962" y="4445508"/>
              <a:ext cx="31326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600" dirty="0">
                  <a:latin typeface="Arial" panose="020B0604020202020204" pitchFamily="34" charset="0"/>
                  <a:cs typeface="Arial" panose="020B0604020202020204" pitchFamily="34" charset="0"/>
                </a:rPr>
                <a:t>0  1  2  3</a:t>
              </a:r>
              <a:endParaRPr lang="ko-KR" alt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221175C-D140-429B-ABAC-39F5DB93911A}"/>
                </a:ext>
              </a:extLst>
            </p:cNvPr>
            <p:cNvSpPr txBox="1"/>
            <p:nvPr/>
          </p:nvSpPr>
          <p:spPr>
            <a:xfrm>
              <a:off x="1834201" y="3873451"/>
              <a:ext cx="10967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>
                  <a:latin typeface="Arial" panose="020B0604020202020204" pitchFamily="34" charset="0"/>
                  <a:cs typeface="Arial" panose="020B0604020202020204" pitchFamily="34" charset="0"/>
                </a:rPr>
                <a:t>Dox</a:t>
              </a:r>
              <a:endParaRPr lang="ko-KR" alt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9F6FC05-44B6-4561-A344-829047F87023}"/>
                </a:ext>
              </a:extLst>
            </p:cNvPr>
            <p:cNvSpPr txBox="1"/>
            <p:nvPr/>
          </p:nvSpPr>
          <p:spPr>
            <a:xfrm rot="16200000">
              <a:off x="2023388" y="2953710"/>
              <a:ext cx="2618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>
                  <a:latin typeface="Arial" panose="020B0604020202020204" pitchFamily="34" charset="0"/>
                  <a:cs typeface="Arial" panose="020B0604020202020204" pitchFamily="34" charset="0"/>
                </a:rPr>
                <a:t>OFF</a:t>
              </a:r>
              <a:endParaRPr lang="ko-KR" alt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778EA32-05D4-46D3-95A6-D79B26F34499}"/>
                </a:ext>
              </a:extLst>
            </p:cNvPr>
            <p:cNvSpPr txBox="1"/>
            <p:nvPr/>
          </p:nvSpPr>
          <p:spPr>
            <a:xfrm rot="16200000">
              <a:off x="2701135" y="3076444"/>
              <a:ext cx="23424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>
                  <a:latin typeface="Arial" panose="020B0604020202020204" pitchFamily="34" charset="0"/>
                  <a:cs typeface="Arial" panose="020B0604020202020204" pitchFamily="34" charset="0"/>
                </a:rPr>
                <a:t>ON</a:t>
              </a:r>
              <a:endParaRPr lang="ko-KR" altLang="en-US" sz="3200" dirty="0">
                <a:latin typeface="Symbol" panose="05050102010706020507" pitchFamily="18" charset="2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D07E9D-C774-45E7-A175-BDBA68F67C06}"/>
                </a:ext>
              </a:extLst>
            </p:cNvPr>
            <p:cNvSpPr txBox="1"/>
            <p:nvPr/>
          </p:nvSpPr>
          <p:spPr>
            <a:xfrm rot="16200000">
              <a:off x="3598188" y="2953710"/>
              <a:ext cx="2618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>
                  <a:latin typeface="Arial" panose="020B0604020202020204" pitchFamily="34" charset="0"/>
                  <a:cs typeface="Arial" panose="020B0604020202020204" pitchFamily="34" charset="0"/>
                </a:rPr>
                <a:t>ON</a:t>
              </a:r>
              <a:endParaRPr lang="ko-KR" alt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BE962AA-9110-4C80-AACF-B11E37D00541}"/>
                </a:ext>
              </a:extLst>
            </p:cNvPr>
            <p:cNvSpPr txBox="1"/>
            <p:nvPr/>
          </p:nvSpPr>
          <p:spPr>
            <a:xfrm>
              <a:off x="7693550" y="2833882"/>
              <a:ext cx="24306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>
                  <a:latin typeface="Symbol" panose="05050102010706020507" pitchFamily="18" charset="2"/>
                  <a:cs typeface="Arial" panose="020B0604020202020204" pitchFamily="34" charset="0"/>
                </a:rPr>
                <a:t>D</a:t>
              </a:r>
              <a:r>
                <a:rPr lang="en-US" altLang="ko-KR" sz="3200" dirty="0">
                  <a:latin typeface="Arial" panose="020B0604020202020204" pitchFamily="34" charset="0"/>
                  <a:cs typeface="Arial" panose="020B0604020202020204" pitchFamily="34" charset="0"/>
                </a:rPr>
                <a:t>284-319</a:t>
              </a:r>
              <a:endParaRPr lang="ko-KR" alt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AA09E76-AC64-4CAE-8B48-26C814011C9C}"/>
                </a:ext>
              </a:extLst>
            </p:cNvPr>
            <p:cNvSpPr txBox="1"/>
            <p:nvPr/>
          </p:nvSpPr>
          <p:spPr>
            <a:xfrm>
              <a:off x="5435997" y="2830780"/>
              <a:ext cx="23424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>
                  <a:latin typeface="Arial" panose="020B0604020202020204" pitchFamily="34" charset="0"/>
                  <a:cs typeface="Arial" panose="020B0604020202020204" pitchFamily="34" charset="0"/>
                </a:rPr>
                <a:t>Wild-type</a:t>
              </a:r>
              <a:endParaRPr lang="ko-KR" altLang="en-US" sz="3200" dirty="0">
                <a:latin typeface="Symbol" panose="05050102010706020507" pitchFamily="18" charset="2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5D8AC7-7D2F-4007-B765-02D6BF072489}"/>
                </a:ext>
              </a:extLst>
            </p:cNvPr>
            <p:cNvSpPr txBox="1"/>
            <p:nvPr/>
          </p:nvSpPr>
          <p:spPr>
            <a:xfrm>
              <a:off x="3596292" y="2830878"/>
              <a:ext cx="2618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>
                  <a:latin typeface="Arial" panose="020B0604020202020204" pitchFamily="34" charset="0"/>
                  <a:cs typeface="Arial" panose="020B0604020202020204" pitchFamily="34" charset="0"/>
                </a:rPr>
                <a:t>Vector</a:t>
              </a:r>
              <a:endParaRPr lang="ko-KR" alt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1C4C88D-8519-40D8-8167-AD11FC6F39F7}"/>
                </a:ext>
              </a:extLst>
            </p:cNvPr>
            <p:cNvSpPr txBox="1"/>
            <p:nvPr/>
          </p:nvSpPr>
          <p:spPr>
            <a:xfrm>
              <a:off x="9706837" y="6014105"/>
              <a:ext cx="30069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>
                  <a:latin typeface="Arial" panose="020B0604020202020204" pitchFamily="34" charset="0"/>
                  <a:cs typeface="Arial" panose="020B0604020202020204" pitchFamily="34" charset="0"/>
                </a:rPr>
                <a:t>GAPDH</a:t>
              </a:r>
              <a:endParaRPr lang="ko-KR" alt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CFF4DC-1C14-4F74-9B57-91FD7E17266E}"/>
                </a:ext>
              </a:extLst>
            </p:cNvPr>
            <p:cNvSpPr txBox="1"/>
            <p:nvPr/>
          </p:nvSpPr>
          <p:spPr>
            <a:xfrm rot="16200000">
              <a:off x="3095495" y="2955982"/>
              <a:ext cx="2618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>
                  <a:latin typeface="Arial" panose="020B0604020202020204" pitchFamily="34" charset="0"/>
                  <a:cs typeface="Arial" panose="020B0604020202020204" pitchFamily="34" charset="0"/>
                </a:rPr>
                <a:t>ON</a:t>
              </a:r>
              <a:endParaRPr lang="ko-KR" alt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3398192-AFB8-4992-97D8-475F57E0A4E1}"/>
                </a:ext>
              </a:extLst>
            </p:cNvPr>
            <p:cNvSpPr txBox="1"/>
            <p:nvPr/>
          </p:nvSpPr>
          <p:spPr>
            <a:xfrm rot="16200000">
              <a:off x="4236608" y="2942334"/>
              <a:ext cx="2618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>
                  <a:latin typeface="Arial" panose="020B0604020202020204" pitchFamily="34" charset="0"/>
                  <a:cs typeface="Arial" panose="020B0604020202020204" pitchFamily="34" charset="0"/>
                </a:rPr>
                <a:t>OFF</a:t>
              </a:r>
              <a:endParaRPr lang="ko-KR" alt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339D4D9-D701-41CF-9F6D-8D146019B401}"/>
                </a:ext>
              </a:extLst>
            </p:cNvPr>
            <p:cNvSpPr txBox="1"/>
            <p:nvPr/>
          </p:nvSpPr>
          <p:spPr>
            <a:xfrm rot="16200000">
              <a:off x="4914355" y="3065068"/>
              <a:ext cx="23424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>
                  <a:latin typeface="Arial" panose="020B0604020202020204" pitchFamily="34" charset="0"/>
                  <a:cs typeface="Arial" panose="020B0604020202020204" pitchFamily="34" charset="0"/>
                </a:rPr>
                <a:t>ON</a:t>
              </a:r>
              <a:endParaRPr lang="ko-KR" altLang="en-US" sz="3200" dirty="0">
                <a:latin typeface="Symbol" panose="05050102010706020507" pitchFamily="18" charset="2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561DD9C-2974-479E-A176-081D79260536}"/>
                </a:ext>
              </a:extLst>
            </p:cNvPr>
            <p:cNvSpPr txBox="1"/>
            <p:nvPr/>
          </p:nvSpPr>
          <p:spPr>
            <a:xfrm rot="16200000">
              <a:off x="5811408" y="2942334"/>
              <a:ext cx="2618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>
                  <a:latin typeface="Arial" panose="020B0604020202020204" pitchFamily="34" charset="0"/>
                  <a:cs typeface="Arial" panose="020B0604020202020204" pitchFamily="34" charset="0"/>
                </a:rPr>
                <a:t>ON</a:t>
              </a:r>
              <a:endParaRPr lang="ko-KR" alt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75D3614-5F76-49DF-B2ED-737913CF05C7}"/>
                </a:ext>
              </a:extLst>
            </p:cNvPr>
            <p:cNvSpPr txBox="1"/>
            <p:nvPr/>
          </p:nvSpPr>
          <p:spPr>
            <a:xfrm rot="16200000">
              <a:off x="5308715" y="2944606"/>
              <a:ext cx="2618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>
                  <a:latin typeface="Arial" panose="020B0604020202020204" pitchFamily="34" charset="0"/>
                  <a:cs typeface="Arial" panose="020B0604020202020204" pitchFamily="34" charset="0"/>
                </a:rPr>
                <a:t>ON</a:t>
              </a:r>
              <a:endParaRPr lang="ko-KR" alt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650837E-41FF-48C3-87F1-885C71CE9D3E}"/>
                </a:ext>
              </a:extLst>
            </p:cNvPr>
            <p:cNvSpPr txBox="1"/>
            <p:nvPr/>
          </p:nvSpPr>
          <p:spPr>
            <a:xfrm rot="16200000">
              <a:off x="6477121" y="2930958"/>
              <a:ext cx="2618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>
                  <a:latin typeface="Arial" panose="020B0604020202020204" pitchFamily="34" charset="0"/>
                  <a:cs typeface="Arial" panose="020B0604020202020204" pitchFamily="34" charset="0"/>
                </a:rPr>
                <a:t>OFF</a:t>
              </a:r>
              <a:endParaRPr lang="ko-KR" alt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6C33A02-65C8-440A-BE90-30E839EEAF98}"/>
                </a:ext>
              </a:extLst>
            </p:cNvPr>
            <p:cNvSpPr txBox="1"/>
            <p:nvPr/>
          </p:nvSpPr>
          <p:spPr>
            <a:xfrm rot="16200000">
              <a:off x="7154868" y="3053692"/>
              <a:ext cx="23424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>
                  <a:latin typeface="Arial" panose="020B0604020202020204" pitchFamily="34" charset="0"/>
                  <a:cs typeface="Arial" panose="020B0604020202020204" pitchFamily="34" charset="0"/>
                </a:rPr>
                <a:t>ON</a:t>
              </a:r>
              <a:endParaRPr lang="ko-KR" altLang="en-US" sz="3200" dirty="0">
                <a:latin typeface="Symbol" panose="05050102010706020507" pitchFamily="18" charset="2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2B65592-9F6E-468D-A896-6D70E523A6C3}"/>
                </a:ext>
              </a:extLst>
            </p:cNvPr>
            <p:cNvSpPr txBox="1"/>
            <p:nvPr/>
          </p:nvSpPr>
          <p:spPr>
            <a:xfrm rot="16200000">
              <a:off x="8051921" y="2930958"/>
              <a:ext cx="2618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>
                  <a:latin typeface="Arial" panose="020B0604020202020204" pitchFamily="34" charset="0"/>
                  <a:cs typeface="Arial" panose="020B0604020202020204" pitchFamily="34" charset="0"/>
                </a:rPr>
                <a:t>ON</a:t>
              </a:r>
              <a:endParaRPr lang="ko-KR" alt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4764582-3649-48C3-A511-44AD0F378717}"/>
                </a:ext>
              </a:extLst>
            </p:cNvPr>
            <p:cNvSpPr txBox="1"/>
            <p:nvPr/>
          </p:nvSpPr>
          <p:spPr>
            <a:xfrm rot="16200000">
              <a:off x="7549228" y="2933230"/>
              <a:ext cx="2618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>
                  <a:latin typeface="Arial" panose="020B0604020202020204" pitchFamily="34" charset="0"/>
                  <a:cs typeface="Arial" panose="020B0604020202020204" pitchFamily="34" charset="0"/>
                </a:rPr>
                <a:t>ON</a:t>
              </a:r>
              <a:endParaRPr lang="ko-KR" alt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21819B0-B308-4D23-B72D-D61D7865F376}"/>
                </a:ext>
              </a:extLst>
            </p:cNvPr>
            <p:cNvSpPr txBox="1"/>
            <p:nvPr/>
          </p:nvSpPr>
          <p:spPr>
            <a:xfrm>
              <a:off x="1780833" y="4462581"/>
              <a:ext cx="11524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>
                  <a:latin typeface="Arial" panose="020B0604020202020204" pitchFamily="34" charset="0"/>
                  <a:cs typeface="Arial" panose="020B0604020202020204" pitchFamily="34" charset="0"/>
                </a:rPr>
                <a:t>Days</a:t>
              </a:r>
              <a:endParaRPr lang="ko-KR" alt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7FFE510-26BA-45C1-81ED-4CF0B3B02947}"/>
                </a:ext>
              </a:extLst>
            </p:cNvPr>
            <p:cNvSpPr txBox="1"/>
            <p:nvPr/>
          </p:nvSpPr>
          <p:spPr>
            <a:xfrm>
              <a:off x="5329180" y="4447780"/>
              <a:ext cx="31326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600" dirty="0">
                  <a:latin typeface="Arial" panose="020B0604020202020204" pitchFamily="34" charset="0"/>
                  <a:cs typeface="Arial" panose="020B0604020202020204" pitchFamily="34" charset="0"/>
                </a:rPr>
                <a:t>0  1  2  3</a:t>
              </a:r>
              <a:endParaRPr lang="ko-KR" alt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66AAB4D-A243-4DF6-ABBD-4A38F2977EF7}"/>
                </a:ext>
              </a:extLst>
            </p:cNvPr>
            <p:cNvSpPr txBox="1"/>
            <p:nvPr/>
          </p:nvSpPr>
          <p:spPr>
            <a:xfrm>
              <a:off x="7583340" y="4450052"/>
              <a:ext cx="31326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600" dirty="0">
                  <a:latin typeface="Arial" panose="020B0604020202020204" pitchFamily="34" charset="0"/>
                  <a:cs typeface="Arial" panose="020B0604020202020204" pitchFamily="34" charset="0"/>
                </a:rPr>
                <a:t>0  1  2  3</a:t>
              </a:r>
              <a:endParaRPr lang="ko-KR" alt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id="{18736604-4C7B-404B-B923-73F792E467C8}"/>
                </a:ext>
              </a:extLst>
            </p:cNvPr>
            <p:cNvCxnSpPr>
              <a:cxnSpLocks/>
            </p:cNvCxnSpPr>
            <p:nvPr/>
          </p:nvCxnSpPr>
          <p:spPr>
            <a:xfrm>
              <a:off x="3169476" y="3456293"/>
              <a:ext cx="186654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1A2C55BE-21C2-477B-B89A-DE73BFE12199}"/>
                </a:ext>
              </a:extLst>
            </p:cNvPr>
            <p:cNvCxnSpPr>
              <a:cxnSpLocks/>
            </p:cNvCxnSpPr>
            <p:nvPr/>
          </p:nvCxnSpPr>
          <p:spPr>
            <a:xfrm>
              <a:off x="5409982" y="3458565"/>
              <a:ext cx="186654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연결선 26">
              <a:extLst>
                <a:ext uri="{FF2B5EF4-FFF2-40B4-BE49-F238E27FC236}">
                  <a16:creationId xmlns:a16="http://schemas.microsoft.com/office/drawing/2014/main" id="{1DA59EDF-7EB1-4508-9C9B-60E3243645E2}"/>
                </a:ext>
              </a:extLst>
            </p:cNvPr>
            <p:cNvCxnSpPr>
              <a:cxnSpLocks/>
            </p:cNvCxnSpPr>
            <p:nvPr/>
          </p:nvCxnSpPr>
          <p:spPr>
            <a:xfrm>
              <a:off x="7623202" y="3447191"/>
              <a:ext cx="186654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그림 27" descr="스크린샷, 텍스트, 흑백이(가) 표시된 사진&#10;&#10;자동 생성된 설명">
            <a:extLst>
              <a:ext uri="{FF2B5EF4-FFF2-40B4-BE49-F238E27FC236}">
                <a16:creationId xmlns:a16="http://schemas.microsoft.com/office/drawing/2014/main" id="{7DD52159-211D-45A6-940B-01B2D111ED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3" t="64106" r="54531" b="29772"/>
          <a:stretch/>
        </p:blipFill>
        <p:spPr>
          <a:xfrm>
            <a:off x="1884644" y="4058100"/>
            <a:ext cx="6672371" cy="7357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9E6543AB-F189-4124-A672-8071B9B5A5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" t="-2806" r="6081" b="5274"/>
          <a:stretch/>
        </p:blipFill>
        <p:spPr>
          <a:xfrm>
            <a:off x="1901461" y="4905703"/>
            <a:ext cx="6652387" cy="6019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7014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창문, 흑백, 건물, 모노크롬이(가) 표시된 사진&#10;&#10;자동 생성된 설명">
            <a:extLst>
              <a:ext uri="{FF2B5EF4-FFF2-40B4-BE49-F238E27FC236}">
                <a16:creationId xmlns:a16="http://schemas.microsoft.com/office/drawing/2014/main" id="{D74C02D8-2375-4764-8FED-5E6C9D5F0E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7" t="46475" r="52116" b="9334"/>
          <a:stretch/>
        </p:blipFill>
        <p:spPr>
          <a:xfrm>
            <a:off x="3814354" y="398416"/>
            <a:ext cx="4127863" cy="3030584"/>
          </a:xfrm>
          <a:prstGeom prst="rect">
            <a:avLst/>
          </a:prstGeom>
        </p:spPr>
      </p:pic>
      <p:pic>
        <p:nvPicPr>
          <p:cNvPr id="3" name="그림 2" descr="스크린샷, 텍스트, 흑백이(가) 표시된 사진&#10;&#10;자동 생성된 설명">
            <a:extLst>
              <a:ext uri="{FF2B5EF4-FFF2-40B4-BE49-F238E27FC236}">
                <a16:creationId xmlns:a16="http://schemas.microsoft.com/office/drawing/2014/main" id="{45D3D455-4937-4478-A634-0514E290BD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6" t="50000" r="54258" b="14284"/>
          <a:stretch/>
        </p:blipFill>
        <p:spPr>
          <a:xfrm>
            <a:off x="4102282" y="640079"/>
            <a:ext cx="3619500" cy="24492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28BFE3-51BE-4333-8C33-BE0DC3862EFC}"/>
              </a:ext>
            </a:extLst>
          </p:cNvPr>
          <p:cNvSpPr txBox="1"/>
          <p:nvPr/>
        </p:nvSpPr>
        <p:spPr>
          <a:xfrm>
            <a:off x="2137180" y="1460530"/>
            <a:ext cx="3006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Arial" panose="020B0604020202020204" pitchFamily="34" charset="0"/>
                <a:cs typeface="Arial" panose="020B0604020202020204" pitchFamily="34" charset="0"/>
              </a:rPr>
              <a:t>C/</a:t>
            </a:r>
            <a:r>
              <a:rPr lang="en-US" altLang="ko-KR" sz="3200" dirty="0" err="1">
                <a:latin typeface="Arial" panose="020B0604020202020204" pitchFamily="34" charset="0"/>
                <a:cs typeface="Arial" panose="020B0604020202020204" pitchFamily="34" charset="0"/>
              </a:rPr>
              <a:t>EBP</a:t>
            </a:r>
            <a:r>
              <a:rPr lang="en-US" altLang="ko-KR" sz="3200" dirty="0" err="1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endParaRPr lang="ko-KR" altLang="en-US" sz="3200" dirty="0"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AADDBF4F-F129-4CB2-8E2A-9BFD74BC063F}"/>
              </a:ext>
            </a:extLst>
          </p:cNvPr>
          <p:cNvSpPr/>
          <p:nvPr/>
        </p:nvSpPr>
        <p:spPr>
          <a:xfrm>
            <a:off x="4156641" y="1613265"/>
            <a:ext cx="3561522" cy="4180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9128E0-FFF3-46DD-806C-FBF6B5EE7493}"/>
              </a:ext>
            </a:extLst>
          </p:cNvPr>
          <p:cNvSpPr txBox="1"/>
          <p:nvPr/>
        </p:nvSpPr>
        <p:spPr>
          <a:xfrm>
            <a:off x="2871289" y="1948414"/>
            <a:ext cx="3006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림 8" descr="흑백, 창문, 건물, 직사각형이(가) 표시된 사진&#10;&#10;자동 생성된 설명">
            <a:extLst>
              <a:ext uri="{FF2B5EF4-FFF2-40B4-BE49-F238E27FC236}">
                <a16:creationId xmlns:a16="http://schemas.microsoft.com/office/drawing/2014/main" id="{B9F71AFB-54EE-4C85-B4DC-08D39FC853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3" t="47275" r="50000" b="8534"/>
          <a:stretch/>
        </p:blipFill>
        <p:spPr>
          <a:xfrm>
            <a:off x="3814354" y="3577249"/>
            <a:ext cx="4502331" cy="3030584"/>
          </a:xfrm>
          <a:prstGeom prst="rect">
            <a:avLst/>
          </a:prstGeom>
        </p:spPr>
      </p:pic>
      <p:pic>
        <p:nvPicPr>
          <p:cNvPr id="10" name="그림 9" descr="스크린샷이(가) 표시된 사진&#10;&#10;자동 생성된 설명">
            <a:extLst>
              <a:ext uri="{FF2B5EF4-FFF2-40B4-BE49-F238E27FC236}">
                <a16:creationId xmlns:a16="http://schemas.microsoft.com/office/drawing/2014/main" id="{2DA1EFEC-24B3-4EE8-824F-C2B6F47CBC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4" t="52125" r="52286" b="10697"/>
          <a:stretch/>
        </p:blipFill>
        <p:spPr>
          <a:xfrm>
            <a:off x="4084996" y="3909816"/>
            <a:ext cx="3996463" cy="2549767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42336BEF-C5A5-4FFD-A2FD-88F31A6CDD31}"/>
              </a:ext>
            </a:extLst>
          </p:cNvPr>
          <p:cNvSpPr/>
          <p:nvPr/>
        </p:nvSpPr>
        <p:spPr>
          <a:xfrm>
            <a:off x="4178411" y="5016137"/>
            <a:ext cx="3763806" cy="5116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04817D-8A7C-4DA7-ADD0-94801F6992B0}"/>
              </a:ext>
            </a:extLst>
          </p:cNvPr>
          <p:cNvSpPr txBox="1"/>
          <p:nvPr/>
        </p:nvSpPr>
        <p:spPr>
          <a:xfrm>
            <a:off x="2037807" y="4963886"/>
            <a:ext cx="3006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  <a:endParaRPr lang="ko-KR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3632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353</Words>
  <Application>Microsoft Office PowerPoint</Application>
  <PresentationFormat>와이드스크린</PresentationFormat>
  <Paragraphs>241</Paragraphs>
  <Slides>16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0" baseType="lpstr">
      <vt:lpstr>맑은 고딕</vt:lpstr>
      <vt:lpstr>Arial</vt:lpstr>
      <vt:lpstr>Symbol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SHD</dc:creator>
  <cp:lastModifiedBy>SHD</cp:lastModifiedBy>
  <cp:revision>15</cp:revision>
  <dcterms:created xsi:type="dcterms:W3CDTF">2026-04-21T01:47:40Z</dcterms:created>
  <dcterms:modified xsi:type="dcterms:W3CDTF">2026-04-21T04:17:28Z</dcterms:modified>
</cp:coreProperties>
</file>