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77"/>
  </p:normalViewPr>
  <p:slideViewPr>
    <p:cSldViewPr snapToGrid="0">
      <p:cViewPr varScale="1">
        <p:scale>
          <a:sx n="116" d="100"/>
          <a:sy n="116" d="100"/>
        </p:scale>
        <p:origin x="2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D44EE-BA95-F446-2CA9-778384166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7EA5ED-6F9C-9A95-FCA6-E25FAD447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F2C5E8-0C35-18DF-3332-804CB3F0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8AF95F-4F80-14DC-A0F5-FBF2614A4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27E6E0-5AFF-F925-93F6-47685D69F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18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FB5636-AB2E-30E6-C8A5-E1A221E5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087E761-A1F3-0221-A992-7894207F2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953F38-C2E6-EC71-B7FA-110435021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6B419E-D975-0376-5198-6D5C5B4BF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C81D7-1F0C-BD99-81FD-507276C7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49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6AB9415-C9F0-4429-B837-2AEF76818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5A0F86-2D53-A58C-263C-9B1225FE9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4E315D-84A3-851E-760E-C9CBDD5BB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08FD27-F6AB-4596-C82B-EBB17BAB4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19CE89-FDD6-ACE3-E26E-ED27647DF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34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EB5DFB-B183-C3ED-2A94-55272DA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5F3420-D4FE-15AB-D891-0F255623A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03C8F6-8C74-7CC8-C875-234B4BFF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55094-3511-80C5-B172-E83CDE5BB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491E77-F556-6F95-BB06-A1C1D6F80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41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528F-7B85-81E6-A003-D2E54CD3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A69C84-61F8-574A-4CD7-E5BF70C3B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5CAF7F-A34A-CF10-E915-B9F363396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BE957C-0E08-958E-2591-173BDD585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163678-CBD6-BA7D-176F-30BC67440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58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0E68C3-6C40-2BDF-A6D8-9E08ACAD3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3B7E5F-536D-DC0C-09C3-F889B4427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77F5BC-0762-6FF5-D84C-CD1D93268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5EB527-3840-E969-875B-BB2074F07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FF6F10-CDF1-4AAF-B73B-9C8B7ED13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E1E063-1FDA-6396-F384-D7D969A6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63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1900D5-D0B1-50DE-21DB-BA58BDB57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47FE3D-1867-8A12-BF68-2D0BDFEC1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B0D517B-5B16-6411-51FC-BF91187CC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2ECC49-A23F-E1E3-FFF0-D98128026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2F3434-5933-9F02-136B-9AECC2122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092710D-38A2-92C3-6D8F-FC7939234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AA4B496-DEA1-7B9E-E3AA-FE1CE477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999A2EC-350E-1FDF-8B6D-92DAB2A0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08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ADED59-0ECB-62D8-5B19-F251BC07C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D3C767D-C260-BDDF-4A25-C98C5DED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4D6DE3-64CD-3BA0-C5E4-6FA61E71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E5AA2C-9FD5-A124-FACD-B84CD32A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08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9D35A4-A7BA-A305-6686-8E2937E8A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48FCCB8-05FB-506A-0C83-9B131404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E6F52E-971B-7C5C-6F5D-0E533C84C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01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08177-1D64-0A0A-3DB2-E02AEB1E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78704A-7FD1-37D5-64E6-49DCA1768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6A1101-97AE-E4E4-E01E-FF084B216C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A76BBA6-D629-7CA9-A5F6-0A64FEF41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CCB345-78C6-70B4-CA0E-8B0DF3AA3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516E0D-37B2-8D2D-E6D3-FFEB23FAC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21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88C5F-8610-B242-6746-30CB1CC9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195E0F5-EAC3-65FE-44C4-5A8E2F993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B70D4D-973D-49F1-442C-BCFECEB32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B93EC67-7AF3-6239-8C7B-F8CE01CD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ED6CC7-B35A-C673-5DE2-C8809D5E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6031A7-172F-9653-70C0-B1AB04B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0405926-CCDE-5364-1286-191785F18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FDCA06-14D7-1FE0-42E9-760695D27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8C0664-22D2-353D-ADB0-BB56C4883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B954B-3E1A-5C46-B04F-66FE59243477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3E765D-66F6-CD97-8D16-A36B2F878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BF84CA-510A-ABF7-723C-8F501F06B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CA18A-20BA-9F49-B66D-8ED4F2413A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951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C1E9E6-A5B3-E9E0-D770-2C4326E9062C}"/>
              </a:ext>
            </a:extLst>
          </p:cNvPr>
          <p:cNvSpPr txBox="1"/>
          <p:nvPr/>
        </p:nvSpPr>
        <p:spPr>
          <a:xfrm>
            <a:off x="2239680" y="1619575"/>
            <a:ext cx="3721092" cy="64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Neurology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Pitié-Salpêtrière Hospital (Paris, France)</a:t>
            </a:r>
          </a:p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N=20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774F2F1-7FDF-B88D-2F17-4763F53E3BBB}"/>
              </a:ext>
            </a:extLst>
          </p:cNvPr>
          <p:cNvSpPr txBox="1"/>
          <p:nvPr/>
        </p:nvSpPr>
        <p:spPr>
          <a:xfrm>
            <a:off x="6262576" y="1619575"/>
            <a:ext cx="3721092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French Reference Center for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Paraneoplastic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Neurological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Syndromes and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Autoimmune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Encephalitis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(Lyon, France) </a:t>
            </a:r>
          </a:p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8E61A7-1EE4-C506-20FE-033A16ADF0A3}"/>
              </a:ext>
            </a:extLst>
          </p:cNvPr>
          <p:cNvSpPr txBox="1"/>
          <p:nvPr/>
        </p:nvSpPr>
        <p:spPr>
          <a:xfrm>
            <a:off x="3896173" y="3882592"/>
            <a:ext cx="444772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Included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patients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anti-LGI1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encephalitis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N=42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467C94-CDFE-3991-6BF9-21DF32E58974}"/>
              </a:ext>
            </a:extLst>
          </p:cNvPr>
          <p:cNvSpPr txBox="1"/>
          <p:nvPr/>
        </p:nvSpPr>
        <p:spPr>
          <a:xfrm>
            <a:off x="758473" y="2819624"/>
            <a:ext cx="258538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dirty="0"/>
              <a:t>Excluded (N=1):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No immunotherapy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26F0A51-42FF-C9C5-A902-4788329E8B0F}"/>
              </a:ext>
            </a:extLst>
          </p:cNvPr>
          <p:cNvSpPr txBox="1"/>
          <p:nvPr/>
        </p:nvSpPr>
        <p:spPr>
          <a:xfrm>
            <a:off x="8879122" y="2816073"/>
            <a:ext cx="258538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dirty="0"/>
              <a:t>Excluded (N=1):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Seizures not related to AIE (</a:t>
            </a:r>
            <a:r>
              <a:rPr lang="en-US" dirty="0" err="1"/>
              <a:t>postbiopsy</a:t>
            </a:r>
            <a:r>
              <a:rPr lang="en-US" dirty="0"/>
              <a:t> brain lesion)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4DE5F3D-64B7-66A0-3E30-E897B679F6AE}"/>
              </a:ext>
            </a:extLst>
          </p:cNvPr>
          <p:cNvCxnSpPr/>
          <p:nvPr/>
        </p:nvCxnSpPr>
        <p:spPr>
          <a:xfrm>
            <a:off x="8123868" y="2265906"/>
            <a:ext cx="0" cy="162000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7513D3B-F34A-B7F9-31D4-31EB50D19D51}"/>
              </a:ext>
            </a:extLst>
          </p:cNvPr>
          <p:cNvCxnSpPr/>
          <p:nvPr/>
        </p:nvCxnSpPr>
        <p:spPr>
          <a:xfrm flipV="1">
            <a:off x="8123122" y="3035443"/>
            <a:ext cx="756000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9369827-29AA-D697-045F-CCCFA3D027E0}"/>
              </a:ext>
            </a:extLst>
          </p:cNvPr>
          <p:cNvCxnSpPr/>
          <p:nvPr/>
        </p:nvCxnSpPr>
        <p:spPr>
          <a:xfrm>
            <a:off x="4100226" y="2262592"/>
            <a:ext cx="0" cy="162000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93B7F1B-7CE0-1386-992D-DD6ECBAAEE23}"/>
              </a:ext>
            </a:extLst>
          </p:cNvPr>
          <p:cNvCxnSpPr>
            <a:cxnSpLocks/>
          </p:cNvCxnSpPr>
          <p:nvPr/>
        </p:nvCxnSpPr>
        <p:spPr>
          <a:xfrm flipH="1">
            <a:off x="3344226" y="3035443"/>
            <a:ext cx="756000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9E20F525-B806-2368-064F-B38B2B5AF4F7}"/>
              </a:ext>
            </a:extLst>
          </p:cNvPr>
          <p:cNvSpPr txBox="1"/>
          <p:nvPr/>
        </p:nvSpPr>
        <p:spPr>
          <a:xfrm>
            <a:off x="225588" y="6099995"/>
            <a:ext cx="4939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 Study flow-chart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AIE: autoimmune encephalitis; IVIg: intravenous immunoglobulin</a:t>
            </a:r>
          </a:p>
        </p:txBody>
      </p:sp>
    </p:spTree>
    <p:extLst>
      <p:ext uri="{BB962C8B-B14F-4D97-AF65-F5344CB8AC3E}">
        <p14:creationId xmlns:p14="http://schemas.microsoft.com/office/powerpoint/2010/main" val="10839158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79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COUSYN Louis</cp:lastModifiedBy>
  <cp:revision>5</cp:revision>
  <dcterms:created xsi:type="dcterms:W3CDTF">2023-12-19T14:21:33Z</dcterms:created>
  <dcterms:modified xsi:type="dcterms:W3CDTF">2026-01-25T22:26:08Z</dcterms:modified>
</cp:coreProperties>
</file>