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kumimoji="0" lang="zh-CN" altLang="en-US" sz="18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defRPr sz="14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lang="zh-CN" altLang="en-US" sz="2000" b="1" i="0" u="none" strike="noStrike" kern="1200" cap="none" spc="2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defRPr u="none" strike="noStrike" kern="1200" cap="none" spc="150" normalizeH="0" baseline="0"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defRPr u="none" strike="noStrike" kern="1200" cap="none" spc="150" normalizeH="0" baseline="0"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defRPr u="none" strike="noStrike" kern="1200" cap="none" spc="150" normalizeH="0" baseline="0"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defRPr u="none" strike="noStrike" kern="1200" cap="none" spc="150" normalizeH="0" baseline="0"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defRPr u="none" strike="noStrike" kern="1200" cap="none" spc="150" normalizeH="0" baseline="0"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"/>
          <p:cNvGrpSpPr/>
          <p:nvPr/>
        </p:nvGrpSpPr>
        <p:grpSpPr>
          <a:xfrm>
            <a:off x="1926590" y="177165"/>
            <a:ext cx="8359140" cy="5816600"/>
            <a:chOff x="228" y="107"/>
            <a:chExt cx="15230" cy="10791"/>
          </a:xfrm>
        </p:grpSpPr>
        <p:pic>
          <p:nvPicPr>
            <p:cNvPr id="78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2" y="107"/>
              <a:ext cx="7762" cy="55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67" y="231"/>
              <a:ext cx="7364" cy="540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" y="5639"/>
              <a:ext cx="7639" cy="5259"/>
            </a:xfrm>
            <a:prstGeom prst="rect">
              <a:avLst/>
            </a:prstGeom>
          </p:spPr>
        </p:pic>
        <p:pic>
          <p:nvPicPr>
            <p:cNvPr id="79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4" y="5788"/>
              <a:ext cx="7434" cy="5110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2098041" y="6177787"/>
            <a:ext cx="748284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Figure S1. The BCCM curves of DR clinical features in MBBC </a:t>
            </a:r>
            <a:endParaRPr kumimoji="0" lang="en-US" altLang="zh-CN" sz="2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18310" y="224790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05220" y="177165"/>
            <a:ext cx="335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18945" y="3356610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19495" y="3272155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68955" y="99695"/>
            <a:ext cx="1437005" cy="337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T</a:t>
            </a:r>
            <a:r>
              <a:rPr kumimoji="0" lang="en-US" altLang="zh-CN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DR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Stage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28180" y="148590"/>
            <a:ext cx="1437005" cy="337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en-US" altLang="zh-CN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DR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Stage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27985" y="3100705"/>
            <a:ext cx="1437005" cy="337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 Grade</a:t>
            </a:r>
            <a:r>
              <a:rPr kumimoji="0" lang="en-US" altLang="zh-CN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DR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40220" y="3159125"/>
            <a:ext cx="2740660" cy="337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 ER</a:t>
            </a:r>
            <a:r>
              <a:rPr kumimoji="0" lang="en-US" altLang="zh-CN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DR 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Status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WPS 演示</Application>
  <PresentationFormat>宽屏</PresentationFormat>
  <Paragraphs>18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Times New Roman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lenovo</cp:lastModifiedBy>
  <cp:revision>150</cp:revision>
  <dcterms:created xsi:type="dcterms:W3CDTF">2019-06-19T02:08:00Z</dcterms:created>
  <dcterms:modified xsi:type="dcterms:W3CDTF">2021-01-04T13:14:22Z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