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410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kumimoji="0" lang="zh-CN" altLang="en-US" sz="18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defRPr kumimoji="0" lang="zh-CN" altLang="en-US" sz="14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defRPr kumimoji="0" lang="zh-CN" altLang="en-US" sz="14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defRPr kumimoji="0" lang="zh-CN" altLang="en-US" sz="14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defRPr kumimoji="0" lang="zh-CN" altLang="en-US" sz="14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defRPr sz="1600" u="none" strike="noStrike" kern="1200" cap="none" spc="150" normalizeH="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defRPr sz="1600" u="none" strike="noStrike" kern="1200" cap="none" spc="150" normalizeH="0"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defRPr sz="1400" u="none" strike="noStrike" kern="1200" cap="none" spc="150" normalizeH="0"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defRPr kumimoji="0" lang="zh-CN" altLang="en-US" sz="14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defRPr kumimoji="0" lang="zh-CN" altLang="en-US" sz="14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kumimoji="0" lang="zh-CN" altLang="en-US" sz="2000" b="1" i="0" u="none" strike="noStrike" kern="1200" cap="none" spc="20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defRPr kumimoji="0" lang="zh-CN" altLang="en-US" sz="14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defRPr kumimoji="0" lang="zh-CN" altLang="en-US" sz="14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defRPr u="none" strike="noStrike" kern="1200" cap="none" spc="150" normalizeH="0" baseline="0"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defRPr u="none" strike="noStrike" kern="1200" cap="none" spc="150" normalizeH="0" baseline="0"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defRPr u="none" strike="noStrike" kern="1200" cap="none" spc="150" normalizeH="0" baseline="0"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defRPr u="none" strike="noStrike" kern="1200" cap="none" spc="150" normalizeH="0" baseline="0"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defRPr u="none" strike="noStrike" kern="1200" cap="none" spc="150" normalizeH="0" baseline="0"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defRPr u="none" strike="noStrike" kern="1200" cap="none" spc="150" normalizeH="0" baseline="0"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defRPr u="none" strike="noStrike" kern="1200" cap="none" spc="150" normalizeH="0" baseline="0"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defRPr u="none" strike="noStrike" kern="1200" cap="none" spc="150" normalizeH="0" baseline="0"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4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056130" y="113030"/>
            <a:ext cx="3695065" cy="29902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0" y="113030"/>
            <a:ext cx="3686810" cy="29806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8365" y="3233420"/>
            <a:ext cx="3592830" cy="26987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3350" y="3233420"/>
            <a:ext cx="3585210" cy="269811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329056" y="6208267"/>
            <a:ext cx="9251315" cy="429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Figure S2. The correlation between interval time and other prognostic features </a:t>
            </a:r>
            <a:endParaRPr kumimoji="0" lang="en-US" altLang="zh-CN" sz="22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80235" y="358140"/>
            <a:ext cx="3479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A</a:t>
            </a:r>
            <a:endParaRPr kumimoji="0" lang="en-US" altLang="zh-CN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54750" y="367665"/>
            <a:ext cx="335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B</a:t>
            </a:r>
            <a:endParaRPr kumimoji="0" lang="en-US" altLang="zh-CN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909445" y="3507105"/>
            <a:ext cx="1530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C</a:t>
            </a:r>
            <a:endParaRPr kumimoji="0" lang="en-US" altLang="zh-CN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29045" y="3453130"/>
            <a:ext cx="3479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D</a:t>
            </a:r>
            <a:endParaRPr kumimoji="0" lang="en-US" altLang="zh-CN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REFSHAPE" val="856969932"/>
  <p:tag name="KSO_WM_UNIT_PLACING_PICTURE_USER_VIEWPORT" val="{&quot;height&quot;:6870,&quot;width&quot;:8490}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</Words>
  <Application>WPS 演示</Application>
  <PresentationFormat>宽屏</PresentationFormat>
  <Paragraphs>10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lenovo</cp:lastModifiedBy>
  <cp:revision>150</cp:revision>
  <dcterms:created xsi:type="dcterms:W3CDTF">2019-06-19T02:08:00Z</dcterms:created>
  <dcterms:modified xsi:type="dcterms:W3CDTF">2021-01-04T13:14:57Z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2052-11.1.0.10228</vt:lpwstr>
  </property>
</Properties>
</file>