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7" r:id="rId4"/>
    <p:sldId id="268" r:id="rId5"/>
    <p:sldId id="269" r:id="rId6"/>
    <p:sldId id="270" r:id="rId7"/>
    <p:sldId id="271" r:id="rId8"/>
    <p:sldId id="274" r:id="rId9"/>
    <p:sldId id="275" r:id="rId10"/>
    <p:sldId id="276" r:id="rId11"/>
    <p:sldId id="277" r:id="rId12"/>
    <p:sldId id="278" r:id="rId13"/>
    <p:sldId id="279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64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46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2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01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62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4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9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30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89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1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BEEBD-3B91-4989-936A-7BFC5C4598A3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D42CB-2498-4A3C-B81B-0D5B84E68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0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9EF5B7-1297-45A8-9638-D2073A577B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Supplementary Figure 1-a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881E87-70D0-40E4-B274-7739301E3A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833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9B3DD87-941B-4537-A129-8DE7DC1C7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26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C054CC2-C18A-4DED-96F2-0AEE17D38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0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1F28F1B-8B97-481D-85FD-C4FB2F73E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497" y="881744"/>
            <a:ext cx="5119007" cy="51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3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4EB897-544F-4D93-9893-A8C030944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042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5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0ECACD-FD8C-45DB-9E17-47B4E8927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0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AE1022E-2B5E-4643-AB7B-C312D817E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5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9EF5B7-1297-45A8-9638-D2073A577B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Supplementary Figure 1-b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881E87-70D0-40E4-B274-7739301E3A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266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F7D8046-D8F6-4958-B6E7-D63D8E097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80" t="23800" r="45609" b="11254"/>
          <a:stretch/>
        </p:blipFill>
        <p:spPr>
          <a:xfrm>
            <a:off x="2173544" y="1165457"/>
            <a:ext cx="4796913" cy="452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3BE2E4-6CA6-4A6B-A58D-01A7146A35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56" t="10896" r="6092" b="25161"/>
          <a:stretch/>
        </p:blipFill>
        <p:spPr>
          <a:xfrm>
            <a:off x="2308123" y="1307804"/>
            <a:ext cx="4527755" cy="424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68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3957A0D-AA54-4BB1-BA38-7C40F6524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49" t="11470" r="2957" b="26165"/>
          <a:stretch/>
        </p:blipFill>
        <p:spPr>
          <a:xfrm>
            <a:off x="2440859" y="1464918"/>
            <a:ext cx="4262283" cy="39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01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BA50F3-05AE-42F5-A4B4-18439BF1C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34" t="13333" r="5914" b="22007"/>
          <a:stretch/>
        </p:blipFill>
        <p:spPr>
          <a:xfrm>
            <a:off x="2293374" y="1270050"/>
            <a:ext cx="4557252" cy="43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4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0AFA46-1BDD-4934-B181-8DDEB46E2D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25" t="16200" r="8513" b="18853"/>
          <a:stretch/>
        </p:blipFill>
        <p:spPr>
          <a:xfrm>
            <a:off x="2385551" y="1343818"/>
            <a:ext cx="4372898" cy="41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05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582B7C-0D3B-488D-8F34-00D43B7658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49" t="10322" r="2778" b="25735"/>
          <a:stretch/>
        </p:blipFill>
        <p:spPr>
          <a:xfrm>
            <a:off x="2359742" y="1347424"/>
            <a:ext cx="4424516" cy="416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24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</Words>
  <Application>Microsoft Office PowerPoint</Application>
  <PresentationFormat>画面に合わせる (4:3)</PresentationFormat>
  <Paragraphs>4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Supplementary Figure 1-a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Supplementary Figure 1-b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yuki</cp:lastModifiedBy>
  <cp:revision>12</cp:revision>
  <dcterms:created xsi:type="dcterms:W3CDTF">2021-05-13T06:53:48Z</dcterms:created>
  <dcterms:modified xsi:type="dcterms:W3CDTF">2021-05-15T00:13:17Z</dcterms:modified>
</cp:coreProperties>
</file>