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66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7" pos="2026" userDrawn="1">
          <p15:clr>
            <a:srgbClr val="A4A3A4"/>
          </p15:clr>
        </p15:guide>
        <p15:guide id="8" orient="horz" pos="2614" userDrawn="1">
          <p15:clr>
            <a:srgbClr val="A4A3A4"/>
          </p15:clr>
        </p15:guide>
        <p15:guide id="9" pos="4316" userDrawn="1">
          <p15:clr>
            <a:srgbClr val="A4A3A4"/>
          </p15:clr>
        </p15:guide>
        <p15:guide id="10" pos="1572" userDrawn="1">
          <p15:clr>
            <a:srgbClr val="A4A3A4"/>
          </p15:clr>
        </p15:guide>
        <p15:guide id="11" pos="1118" userDrawn="1">
          <p15:clr>
            <a:srgbClr val="A4A3A4"/>
          </p15:clr>
        </p15:guide>
        <p15:guide id="12" pos="2479" userDrawn="1">
          <p15:clr>
            <a:srgbClr val="A4A3A4"/>
          </p15:clr>
        </p15:guide>
        <p15:guide id="13" pos="5654" userDrawn="1">
          <p15:clr>
            <a:srgbClr val="A4A3A4"/>
          </p15:clr>
        </p15:guide>
        <p15:guide id="14" pos="665" userDrawn="1">
          <p15:clr>
            <a:srgbClr val="A4A3A4"/>
          </p15:clr>
        </p15:guide>
        <p15:guide id="15" pos="4747" userDrawn="1">
          <p15:clr>
            <a:srgbClr val="A4A3A4"/>
          </p15:clr>
        </p15:guide>
        <p15:guide id="16" pos="5201" userDrawn="1">
          <p15:clr>
            <a:srgbClr val="A4A3A4"/>
          </p15:clr>
        </p15:guide>
        <p15:guide id="17" pos="211" userDrawn="1">
          <p15:clr>
            <a:srgbClr val="A4A3A4"/>
          </p15:clr>
        </p15:guide>
        <p15:guide id="18" pos="6108" userDrawn="1">
          <p15:clr>
            <a:srgbClr val="A4A3A4"/>
          </p15:clr>
        </p15:guide>
        <p15:guide id="19" pos="6562" userDrawn="1">
          <p15:clr>
            <a:srgbClr val="A4A3A4"/>
          </p15:clr>
        </p15:guide>
        <p15:guide id="21" pos="7015" userDrawn="1">
          <p15:clr>
            <a:srgbClr val="A4A3A4"/>
          </p15:clr>
        </p15:guide>
        <p15:guide id="23" pos="7469" userDrawn="1">
          <p15:clr>
            <a:srgbClr val="A4A3A4"/>
          </p15:clr>
        </p15:guide>
        <p15:guide id="24" pos="3386" userDrawn="1">
          <p15:clr>
            <a:srgbClr val="A4A3A4"/>
          </p15:clr>
        </p15:guide>
        <p15:guide id="25" pos="2933" userDrawn="1">
          <p15:clr>
            <a:srgbClr val="A4A3A4"/>
          </p15:clr>
        </p15:guide>
        <p15:guide id="26" orient="horz" pos="3067" userDrawn="1">
          <p15:clr>
            <a:srgbClr val="A4A3A4"/>
          </p15:clr>
        </p15:guide>
        <p15:guide id="27" orient="horz" pos="3543" userDrawn="1">
          <p15:clr>
            <a:srgbClr val="A4A3A4"/>
          </p15:clr>
        </p15:guide>
        <p15:guide id="28" orient="horz" pos="3952" userDrawn="1">
          <p15:clr>
            <a:srgbClr val="A4A3A4"/>
          </p15:clr>
        </p15:guide>
        <p15:guide id="29" orient="horz" pos="1706" userDrawn="1">
          <p15:clr>
            <a:srgbClr val="A4A3A4"/>
          </p15:clr>
        </p15:guide>
        <p15:guide id="30" orient="horz" pos="1253" userDrawn="1">
          <p15:clr>
            <a:srgbClr val="A4A3A4"/>
          </p15:clr>
        </p15:guide>
        <p15:guide id="31" orient="horz" pos="799" userDrawn="1">
          <p15:clr>
            <a:srgbClr val="A4A3A4"/>
          </p15:clr>
        </p15:guide>
        <p15:guide id="32" orient="horz" pos="3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24"/>
    <p:restoredTop sz="95545"/>
  </p:normalViewPr>
  <p:slideViewPr>
    <p:cSldViewPr snapToGrid="0" snapToObjects="1" showGuides="1">
      <p:cViewPr varScale="1">
        <p:scale>
          <a:sx n="86" d="100"/>
          <a:sy n="86" d="100"/>
        </p:scale>
        <p:origin x="216" y="216"/>
      </p:cViewPr>
      <p:guideLst>
        <p:guide orient="horz" pos="2160"/>
        <p:guide pos="3840"/>
        <p:guide pos="2026"/>
        <p:guide orient="horz" pos="2614"/>
        <p:guide pos="4316"/>
        <p:guide pos="1572"/>
        <p:guide pos="1118"/>
        <p:guide pos="2479"/>
        <p:guide pos="5654"/>
        <p:guide pos="665"/>
        <p:guide pos="4747"/>
        <p:guide pos="5201"/>
        <p:guide pos="211"/>
        <p:guide pos="6108"/>
        <p:guide pos="6562"/>
        <p:guide pos="7015"/>
        <p:guide pos="7469"/>
        <p:guide pos="3386"/>
        <p:guide pos="2933"/>
        <p:guide orient="horz" pos="3067"/>
        <p:guide orient="horz" pos="3543"/>
        <p:guide orient="horz" pos="3952"/>
        <p:guide orient="horz" pos="1706"/>
        <p:guide orient="horz" pos="1253"/>
        <p:guide orient="horz" pos="799"/>
        <p:guide orient="horz" pos="3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5E2A30-F9DC-AF47-B4E8-F9D614CDB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A762B9-C67D-DE4D-8A96-C101568A12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10E3BF-B0D9-454E-80B0-314C2C002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ABCF13-A482-8141-9C35-0AEE73EF1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21719D-8234-EB42-9375-954CEE143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237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DB66BD-37E0-544E-87C2-DCD16A2F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A3E27C-237F-C540-905F-3BED73961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319C5B-951C-C747-B7B7-A1B1F0955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A7FD98-059F-0544-8A69-A28CD3AFA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BD42120-067A-8448-A15B-5CF3243EF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2581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FB0C29-A0EB-574F-B0A1-788440B9E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A2C8901-42BC-3D41-BF1B-49AE348A6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425C3B-6B7A-414A-A6F4-21E2A8E63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3B75B2-938F-2546-AB37-4A8CBCE1A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D86FDD-DA30-DB42-8A62-6F9271E6C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8289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01ABAE-AA7F-164A-9F42-57B973534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7B3CB2-C3A4-BA4B-8E0F-C3251B0E65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7A91BCF-F8E9-A74F-8729-317103A56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3D6ABC-2166-C044-930B-218F2248C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9B37A3-1A07-0143-A9CD-AD84787BB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4A4819E-6D06-3245-9BF9-26AB9411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99944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9A5485-0A06-584D-A018-E207E35E4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971DC1-6E4E-9E4B-A931-3B1ECB1CA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46A3B39-7983-B848-BEC0-26C01952F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D2FD45A-BD69-F44C-85FB-C294CAB4FD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B87427D-8E21-FA40-8058-56DEEED527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1CB76B4-4283-544B-9337-F24AFD77A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7E94231-ECBC-9745-AA43-2FF9607C5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AE8336E-6DA3-F348-AE31-076E5614E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86913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423304-6593-6449-BD08-199A3043A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0503442-9DFB-4740-81CC-D62D46826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D607EF6-8204-A34A-B2B9-D62C7FAEE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9BF4E1B-2A08-0247-8C85-46467455B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580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76B11A2-A220-1A44-BDAF-4405E1313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D785921-A7E9-F646-9F5E-268506CD7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BE225D-9BF4-764A-855E-6CC69C0C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004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DC8B35-0FE4-D041-ABDB-FC8E79294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26BDFF-3ED4-AD45-8066-52F417BA2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554C1AE-4B5E-3E49-929B-E34CC78B2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1758B8-2FC7-F444-897A-FE4B54D73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304ABE2-0E15-B147-AAAD-20596DDF5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11390A1-B310-B14F-B46E-46455F02A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120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4E7B48-EAD2-C740-8797-070684C0C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D23B92C-B2B4-EC4A-9949-CCFCEC17F3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1485FE-B57B-0140-A2D8-9C5A3C7C9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28A952B-8B58-A44E-9166-90B871A30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68A5745-6374-3A40-AC18-4C8C5921F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B2C2B0C-D995-DC42-B5C6-53C5EEEFC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2524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99E3AE-FDFC-9C47-B2FB-DE7C9960F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15D9E0F-F995-4442-8CEA-FB4E57118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A827DC-1BC8-F84F-A186-62583181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FA0B22-528C-E24F-83A7-C805B703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E96C9B-025A-3040-BEF1-22143A27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855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D56CBDE-980B-9541-A385-DF75E61775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BCEED5C-A470-B841-BD1D-4F2B1EEB7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E6AF1E-7B93-2F4C-8497-60327AA7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A09793-F547-E047-BED0-3CBC40B6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25C102-DD4A-0041-9877-0F619ADB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3354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3746A11-7775-DD4F-94A0-FADA83D3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0F2993-7371-CB47-BF9E-92D623F49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BE508EC-D55D-2945-AEB5-11BB9F56C1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5B19B-8471-8C45-9B35-4B187ADDAF0D}" type="datetimeFigureOut">
              <a:rPr kumimoji="1" lang="zh-CN" altLang="en-US" smtClean="0"/>
              <a:t>2020/10/10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68ABFA-4E8D-1448-A81B-46B7B34D04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7ADD33C-2F63-2D4A-9DEE-CB82B72EA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09256-2518-1E46-9B3A-91843C4C741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4423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61E8F4FC-A33A-4B48-896B-780128D6F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559"/>
            <a:ext cx="12192000" cy="648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014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6ED28BE-5E3F-0649-A73E-18AD45B96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73EB1C7-FEF9-F649-869A-48A1CF1AE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2678" y="0"/>
            <a:ext cx="52866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706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7902B68D-A5C3-F04D-90D8-CA95FE698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879" y="404733"/>
            <a:ext cx="9259186" cy="64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21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E28333C-F2F1-F542-BDD4-80E887F70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325" y="606723"/>
            <a:ext cx="5759450" cy="607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565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6954E1B-957A-4A4C-83CA-4EC045401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118" y="880543"/>
            <a:ext cx="6308725" cy="509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856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1287</TotalTime>
  <Words>0</Words>
  <Application>Microsoft Macintosh PowerPoint</Application>
  <PresentationFormat>宽屏</PresentationFormat>
  <Paragraphs>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9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Microsoft Office User</cp:lastModifiedBy>
  <cp:revision>18</cp:revision>
  <dcterms:created xsi:type="dcterms:W3CDTF">2020-09-18T12:06:24Z</dcterms:created>
  <dcterms:modified xsi:type="dcterms:W3CDTF">2020-10-10T06:38:09Z</dcterms:modified>
</cp:coreProperties>
</file>