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5D920D-7623-447C-90E9-4C83761FCBFD}" v="4" dt="2025-09-25T06:59:24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4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 Abhijeet Prasad Sinha" userId="5e5c514f-302e-4e9b-9ce0-838bbd1d11f4" providerId="ADAL" clId="{DB1219F0-CFC2-479A-9D80-AC3A9E53EEF6}"/>
    <pc:docChg chg="modSld">
      <pc:chgData name="Dr. Abhijeet Prasad Sinha" userId="5e5c514f-302e-4e9b-9ce0-838bbd1d11f4" providerId="ADAL" clId="{DB1219F0-CFC2-479A-9D80-AC3A9E53EEF6}" dt="2025-09-25T06:59:47.487" v="159" actId="20577"/>
      <pc:docMkLst>
        <pc:docMk/>
      </pc:docMkLst>
      <pc:sldChg chg="addSp modSp mod">
        <pc:chgData name="Dr. Abhijeet Prasad Sinha" userId="5e5c514f-302e-4e9b-9ce0-838bbd1d11f4" providerId="ADAL" clId="{DB1219F0-CFC2-479A-9D80-AC3A9E53EEF6}" dt="2025-09-25T06:59:47.487" v="159" actId="20577"/>
        <pc:sldMkLst>
          <pc:docMk/>
          <pc:sldMk cId="0" sldId="256"/>
        </pc:sldMkLst>
        <pc:spChg chg="mod">
          <ac:chgData name="Dr. Abhijeet Prasad Sinha" userId="5e5c514f-302e-4e9b-9ce0-838bbd1d11f4" providerId="ADAL" clId="{DB1219F0-CFC2-479A-9D80-AC3A9E53EEF6}" dt="2025-09-25T06:59:47.487" v="159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Dr. Abhijeet Prasad Sinha" userId="5e5c514f-302e-4e9b-9ce0-838bbd1d11f4" providerId="ADAL" clId="{DB1219F0-CFC2-479A-9D80-AC3A9E53EEF6}" dt="2025-09-25T06:58:46.844" v="127" actId="1076"/>
          <ac:spMkLst>
            <pc:docMk/>
            <pc:sldMk cId="0" sldId="256"/>
            <ac:spMk id="3" creationId="{00000000-0000-0000-0000-000000000000}"/>
          </ac:spMkLst>
        </pc:spChg>
        <pc:spChg chg="mod">
          <ac:chgData name="Dr. Abhijeet Prasad Sinha" userId="5e5c514f-302e-4e9b-9ce0-838bbd1d11f4" providerId="ADAL" clId="{DB1219F0-CFC2-479A-9D80-AC3A9E53EEF6}" dt="2025-09-25T06:59:01.675" v="129" actId="1076"/>
          <ac:spMkLst>
            <pc:docMk/>
            <pc:sldMk cId="0" sldId="256"/>
            <ac:spMk id="4" creationId="{00000000-0000-0000-0000-000000000000}"/>
          </ac:spMkLst>
        </pc:spChg>
        <pc:spChg chg="mod">
          <ac:chgData name="Dr. Abhijeet Prasad Sinha" userId="5e5c514f-302e-4e9b-9ce0-838bbd1d11f4" providerId="ADAL" clId="{DB1219F0-CFC2-479A-9D80-AC3A9E53EEF6}" dt="2025-09-25T06:59:06.684" v="130" actId="1076"/>
          <ac:spMkLst>
            <pc:docMk/>
            <pc:sldMk cId="0" sldId="256"/>
            <ac:spMk id="5" creationId="{00000000-0000-0000-0000-000000000000}"/>
          </ac:spMkLst>
        </pc:spChg>
        <pc:spChg chg="mod">
          <ac:chgData name="Dr. Abhijeet Prasad Sinha" userId="5e5c514f-302e-4e9b-9ce0-838bbd1d11f4" providerId="ADAL" clId="{DB1219F0-CFC2-479A-9D80-AC3A9E53EEF6}" dt="2025-09-25T06:58:08.578" v="117" actId="1076"/>
          <ac:spMkLst>
            <pc:docMk/>
            <pc:sldMk cId="0" sldId="256"/>
            <ac:spMk id="13" creationId="{AA997DBC-582D-ACC2-3E35-97E8DB7D34D6}"/>
          </ac:spMkLst>
        </pc:spChg>
        <pc:spChg chg="add mod">
          <ac:chgData name="Dr. Abhijeet Prasad Sinha" userId="5e5c514f-302e-4e9b-9ce0-838bbd1d11f4" providerId="ADAL" clId="{DB1219F0-CFC2-479A-9D80-AC3A9E53EEF6}" dt="2025-09-25T06:57:01.521" v="110" actId="1076"/>
          <ac:spMkLst>
            <pc:docMk/>
            <pc:sldMk cId="0" sldId="256"/>
            <ac:spMk id="23" creationId="{5A487EB1-44D8-44DB-A21B-3BE36639916A}"/>
          </ac:spMkLst>
        </pc:spChg>
        <pc:cxnChg chg="mod">
          <ac:chgData name="Dr. Abhijeet Prasad Sinha" userId="5e5c514f-302e-4e9b-9ce0-838bbd1d11f4" providerId="ADAL" clId="{DB1219F0-CFC2-479A-9D80-AC3A9E53EEF6}" dt="2025-09-25T06:59:11.330" v="131" actId="14100"/>
          <ac:cxnSpMkLst>
            <pc:docMk/>
            <pc:sldMk cId="0" sldId="256"/>
            <ac:cxnSpMk id="7" creationId="{00000000-0000-0000-0000-000000000000}"/>
          </ac:cxnSpMkLst>
        </pc:cxnChg>
        <pc:cxnChg chg="mod">
          <ac:chgData name="Dr. Abhijeet Prasad Sinha" userId="5e5c514f-302e-4e9b-9ce0-838bbd1d11f4" providerId="ADAL" clId="{DB1219F0-CFC2-479A-9D80-AC3A9E53EEF6}" dt="2025-09-25T06:58:37.478" v="125" actId="14100"/>
          <ac:cxnSpMkLst>
            <pc:docMk/>
            <pc:sldMk cId="0" sldId="256"/>
            <ac:cxnSpMk id="8" creationId="{00000000-0000-0000-0000-000000000000}"/>
          </ac:cxnSpMkLst>
        </pc:cxnChg>
        <pc:cxnChg chg="mod">
          <ac:chgData name="Dr. Abhijeet Prasad Sinha" userId="5e5c514f-302e-4e9b-9ce0-838bbd1d11f4" providerId="ADAL" clId="{DB1219F0-CFC2-479A-9D80-AC3A9E53EEF6}" dt="2025-09-25T06:57:23.454" v="112" actId="1076"/>
          <ac:cxnSpMkLst>
            <pc:docMk/>
            <pc:sldMk cId="0" sldId="256"/>
            <ac:cxnSpMk id="17" creationId="{45356357-7E80-6D20-B0E8-0F31792060AF}"/>
          </ac:cxnSpMkLst>
        </pc:cxnChg>
        <pc:cxnChg chg="add mod">
          <ac:chgData name="Dr. Abhijeet Prasad Sinha" userId="5e5c514f-302e-4e9b-9ce0-838bbd1d11f4" providerId="ADAL" clId="{DB1219F0-CFC2-479A-9D80-AC3A9E53EEF6}" dt="2025-09-25T06:57:51.570" v="114"/>
          <ac:cxnSpMkLst>
            <pc:docMk/>
            <pc:sldMk cId="0" sldId="256"/>
            <ac:cxnSpMk id="24" creationId="{66FD3AD9-19A4-52B2-00D7-67256D4AF115}"/>
          </ac:cxnSpMkLst>
        </pc:cxnChg>
        <pc:cxnChg chg="add mod">
          <ac:chgData name="Dr. Abhijeet Prasad Sinha" userId="5e5c514f-302e-4e9b-9ce0-838bbd1d11f4" providerId="ADAL" clId="{DB1219F0-CFC2-479A-9D80-AC3A9E53EEF6}" dt="2025-09-25T06:58:51.794" v="128" actId="14100"/>
          <ac:cxnSpMkLst>
            <pc:docMk/>
            <pc:sldMk cId="0" sldId="256"/>
            <ac:cxnSpMk id="25" creationId="{EB8E3F9E-0C0D-46BC-EFA8-3E357238CFE5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82879"/>
            <a:ext cx="8202938" cy="70788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003366"/>
                </a:solidFill>
              </a:defRPr>
            </a:pPr>
            <a:r>
              <a:rPr dirty="0"/>
              <a:t>Digital Health &amp; AI for Universal Health Coverage</a:t>
            </a:r>
            <a:r>
              <a:rPr lang="en-US" dirty="0"/>
              <a:t>: PRISMA guided Systematic review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398261" y="4807594"/>
            <a:ext cx="5852101" cy="14157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1400">
                <a:solidFill>
                  <a:srgbClr val="003366"/>
                </a:solidFill>
              </a:defRPr>
            </a:pPr>
            <a:r>
              <a:rPr sz="2000" dirty="0"/>
              <a:t>A</a:t>
            </a:r>
            <a:r>
              <a:rPr sz="1600" dirty="0"/>
              <a:t>I-driven digital health innovations enhance diagnostics, service delivery, and efficiency, </a:t>
            </a:r>
            <a:endParaRPr lang="en-US" sz="1600" dirty="0"/>
          </a:p>
          <a:p>
            <a:pPr algn="ctr">
              <a:defRPr sz="1400">
                <a:solidFill>
                  <a:srgbClr val="003366"/>
                </a:solidFill>
              </a:defRPr>
            </a:pPr>
            <a:r>
              <a:rPr sz="1600" dirty="0"/>
              <a:t>accelerating ethical, governance, and equity challenge</a:t>
            </a:r>
            <a:r>
              <a:rPr lang="en-US" sz="1600" dirty="0"/>
              <a:t>s but still framework is important for the governance </a:t>
            </a:r>
            <a:endParaRPr sz="1600" dirty="0"/>
          </a:p>
        </p:txBody>
      </p:sp>
      <p:sp>
        <p:nvSpPr>
          <p:cNvPr id="4" name="Rectangle 3"/>
          <p:cNvSpPr/>
          <p:nvPr/>
        </p:nvSpPr>
        <p:spPr>
          <a:xfrm>
            <a:off x="457200" y="1506358"/>
            <a:ext cx="18288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📱 Digital Health</a:t>
            </a:r>
          </a:p>
        </p:txBody>
      </p:sp>
      <p:sp>
        <p:nvSpPr>
          <p:cNvPr id="5" name="Rectangle 4"/>
          <p:cNvSpPr/>
          <p:nvPr/>
        </p:nvSpPr>
        <p:spPr>
          <a:xfrm>
            <a:off x="5861342" y="1544007"/>
            <a:ext cx="18288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🤖 Artificial Intelligence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2983" y="3109560"/>
            <a:ext cx="246888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🌍 Universal Health Coverage</a:t>
            </a:r>
          </a:p>
        </p:txBody>
      </p:sp>
      <p:cxnSp>
        <p:nvCxnSpPr>
          <p:cNvPr id="7" name="Connector 6"/>
          <p:cNvCxnSpPr>
            <a:cxnSpLocks/>
          </p:cNvCxnSpPr>
          <p:nvPr/>
        </p:nvCxnSpPr>
        <p:spPr>
          <a:xfrm flipV="1">
            <a:off x="2371463" y="1749486"/>
            <a:ext cx="3398401" cy="364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>
            <a:cxnSpLocks/>
          </p:cNvCxnSpPr>
          <p:nvPr/>
        </p:nvCxnSpPr>
        <p:spPr>
          <a:xfrm flipV="1">
            <a:off x="3967192" y="1807255"/>
            <a:ext cx="0" cy="13023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7200" y="4206240"/>
            <a:ext cx="184731" cy="6155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1600" b="1">
                <a:solidFill>
                  <a:srgbClr val="006600"/>
                </a:solidFill>
              </a:defRPr>
            </a:pPr>
            <a:endParaRPr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997DBC-582D-ACC2-3E35-97E8DB7D34D6}"/>
              </a:ext>
            </a:extLst>
          </p:cNvPr>
          <p:cNvSpPr txBox="1"/>
          <p:nvPr/>
        </p:nvSpPr>
        <p:spPr>
          <a:xfrm>
            <a:off x="5669799" y="3187004"/>
            <a:ext cx="3282215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800" dirty="0"/>
              <a:t>Responsible AI is essential for global health equity.</a:t>
            </a:r>
            <a:endParaRPr lang="en-IN" dirty="0"/>
          </a:p>
        </p:txBody>
      </p:sp>
      <p:cxnSp>
        <p:nvCxnSpPr>
          <p:cNvPr id="17" name="Connector 7">
            <a:extLst>
              <a:ext uri="{FF2B5EF4-FFF2-40B4-BE49-F238E27FC236}">
                <a16:creationId xmlns:a16="http://schemas.microsoft.com/office/drawing/2014/main" id="{45356357-7E80-6D20-B0E8-0F31792060AF}"/>
              </a:ext>
            </a:extLst>
          </p:cNvPr>
          <p:cNvCxnSpPr>
            <a:cxnSpLocks/>
          </p:cNvCxnSpPr>
          <p:nvPr/>
        </p:nvCxnSpPr>
        <p:spPr>
          <a:xfrm flipV="1">
            <a:off x="3993320" y="4119613"/>
            <a:ext cx="0" cy="6302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A487EB1-44D8-44DB-A21B-3BE36639916A}"/>
              </a:ext>
            </a:extLst>
          </p:cNvPr>
          <p:cNvSpPr txBox="1"/>
          <p:nvPr/>
        </p:nvSpPr>
        <p:spPr>
          <a:xfrm>
            <a:off x="483861" y="867297"/>
            <a:ext cx="64381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Abhijeet P Sinha, Manmohan Singhal, </a:t>
            </a:r>
            <a:r>
              <a:rPr lang="en-US" dirty="0" err="1"/>
              <a:t>Rohitashwa</a:t>
            </a:r>
            <a:r>
              <a:rPr lang="en-US" dirty="0"/>
              <a:t> Kumar</a:t>
            </a:r>
            <a:endParaRPr lang="en-IN" dirty="0"/>
          </a:p>
        </p:txBody>
      </p:sp>
      <p:cxnSp>
        <p:nvCxnSpPr>
          <p:cNvPr id="25" name="Connector 7">
            <a:extLst>
              <a:ext uri="{FF2B5EF4-FFF2-40B4-BE49-F238E27FC236}">
                <a16:creationId xmlns:a16="http://schemas.microsoft.com/office/drawing/2014/main" id="{EB8E3F9E-0C0D-46BC-EFA8-3E357238CFE5}"/>
              </a:ext>
            </a:extLst>
          </p:cNvPr>
          <p:cNvCxnSpPr>
            <a:cxnSpLocks/>
          </p:cNvCxnSpPr>
          <p:nvPr/>
        </p:nvCxnSpPr>
        <p:spPr>
          <a:xfrm flipV="1">
            <a:off x="5979476" y="3852118"/>
            <a:ext cx="923544" cy="8977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71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Admin</dc:creator>
  <cp:keywords/>
  <dc:description>generated using python-pptx</dc:description>
  <cp:lastModifiedBy>Dr. Abhijeet Prasad Sinha</cp:lastModifiedBy>
  <cp:revision>2</cp:revision>
  <dcterms:created xsi:type="dcterms:W3CDTF">2013-01-27T09:14:16Z</dcterms:created>
  <dcterms:modified xsi:type="dcterms:W3CDTF">2025-09-25T06:59:52Z</dcterms:modified>
  <cp:category/>
</cp:coreProperties>
</file>