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" y="582295"/>
            <a:ext cx="11584940" cy="57924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梨雪雪</cp:lastModifiedBy>
  <cp:revision>157</cp:revision>
  <dcterms:created xsi:type="dcterms:W3CDTF">2019-06-19T02:08:00Z</dcterms:created>
  <dcterms:modified xsi:type="dcterms:W3CDTF">2026-02-28T15:15:43Z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E04A6543F0764F978AA6F7E7E07B0165_11</vt:lpwstr>
  </property>
</Properties>
</file>