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4" r:id="rId3"/>
    <p:sldId id="256" r:id="rId4"/>
    <p:sldId id="258" r:id="rId5"/>
    <p:sldId id="265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>
      <p:cViewPr>
        <p:scale>
          <a:sx n="141" d="100"/>
          <a:sy n="141" d="100"/>
        </p:scale>
        <p:origin x="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5BC0B-4F7A-D449-9430-2A68F756EFCD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99F52-DD51-CE4C-9FE3-9BCC5D00E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8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AE2F8-5CC4-371E-958E-EF2B48EDC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AB93D-B4B8-8F27-ADBA-18333053F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AF789-1C29-5755-9050-943EBA5C9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19F67-A13C-5922-DCDE-1D03C0D22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2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0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4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BE84-852C-5632-4E08-F3F3F78E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CF9BC-8C1A-7D96-99F6-E8481FCD4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C2720-FE42-A806-7FAC-BAB5B8603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ACD55-30EB-ED28-59C2-577C646F3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1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99F52-DD51-CE4C-9FE3-9BCC5D00E6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7B42-E37B-6009-F76B-9896723C9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7B2E9-76C0-57E3-DF94-DC8853B97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FE311-1CDC-8250-6764-784D3B06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801E8-9150-5D62-F405-9118EB4D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89405-73F5-E7F4-AB92-7E754C26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C20D-9808-BFC7-2D81-6373CB9F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3254F-142E-5CBF-E3D8-AC24D9A5A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FA44-AD6F-5CE1-8A59-63142CDA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D4537-D56E-BFDA-CBD9-D40360D5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C8A4B-B13E-CCC0-A1A6-83D7E20E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6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868AC-9005-D83C-AD5B-FE60A1ED5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4AA4A-A5E5-A3B0-D621-302B4F5BA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D2B62-72C9-815A-E282-8F24D4AF3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B57C9-40C8-8016-954C-F07B8228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32877-01B7-199D-CE4A-97FEB0A9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8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613C-D7C3-AE00-1081-1C7164DB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97885-D699-B922-BDBE-FBD298C54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C807-74B8-480E-B50C-680FC2283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F0512-CCA1-C50B-E9A5-8A0E17ED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485B6-2F99-BF83-27F1-6FC1A6C2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08D15-E57D-51B7-3612-06D54B02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0DAD7-18CD-4B42-8A77-302B374C0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DF158-37DF-EA6C-3402-7AC244A1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B7842-23C1-C768-47C7-3360626A1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76247-07E3-A242-B2C6-AEAC1C29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2123-9980-0C73-D985-4022B211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A09E-0ED5-D4E8-2B32-28180BA14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D66FD-4696-5BE0-CA6A-6756F9BB8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DD03B-C1A2-AD87-496B-AD11E520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33F7D-6057-06BB-3736-E97CDF31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016D3-2132-585A-DE85-BD89B89C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FFDA-B1A1-2D7A-8AAE-88E94ADC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30A72-68C1-8469-8E82-C0ED7AD6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10BB-ECD2-8FAE-F92A-453907126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63B5A-C7C6-FEE1-13FA-0335A0FCA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A05F0-1FB5-51B4-C4DE-1C31F9CE0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32CBCF-9CF5-BB9B-25B8-379E083D1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A7D03-9717-1046-88B6-B39D27DA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961EB4-D5C1-03A9-13F2-E4DD561EB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6DF1-E4A5-5DC0-8AB0-6F1BB3D2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06202-109D-1C3B-7F6B-7799F868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65A0B-10C4-27FB-8842-DEC46A04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FD554-EEF2-55FE-FDA9-8D107402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19D2B-0974-D84B-96FB-052FF00E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2320D-1DDA-33F5-AD31-3FDBA227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16487-4BD7-90D9-B948-24CBC98B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2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BDEF-BD63-9FD3-B67A-C7A5746A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FD02-9927-35E3-CB94-8938052AC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0E745-CA66-0CE6-B4FB-3DE77159D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49D06-09A2-81CA-3C84-FD0B5840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1479D-82C5-E44A-2406-F2BDC3EF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E6F9A-8B4A-F696-E936-A79BA663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BC93-C696-6C78-6D2D-03181B26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CAB51-4900-0737-A35C-EAF8AB6B7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23C-774E-5860-8486-FAA135C8D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91AF2-EEDC-CA37-F8B6-93E39D46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76B6A-8842-9988-7011-DB11C741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ACBDC-9A02-12DE-EF00-5C402724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0522F-16BC-0FD1-63D8-52726445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A40FA-0EE8-EBCB-04E8-44352A8AD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724DD-1AF2-3E4A-F88F-DF9E15525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55943-6968-4944-AFCC-23C98B3B55E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B8FB-CB54-C298-12CE-29F9D4432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103A-8017-5243-8555-F87C7DA47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E063F-B98E-CD45-A002-25C2B895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tiff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4.jpg"/><Relationship Id="rId4" Type="http://schemas.openxmlformats.org/officeDocument/2006/relationships/image" Target="../media/image29.jp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jpg"/><Relationship Id="rId18" Type="http://schemas.openxmlformats.org/officeDocument/2006/relationships/image" Target="../media/image46.jp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17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3.jpg"/><Relationship Id="rId10" Type="http://schemas.microsoft.com/office/2007/relationships/hdphoto" Target="../media/hdphoto4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1.jpg"/><Relationship Id="rId3" Type="http://schemas.openxmlformats.org/officeDocument/2006/relationships/image" Target="../media/image54.png"/><Relationship Id="rId7" Type="http://schemas.microsoft.com/office/2007/relationships/hdphoto" Target="../media/hdphoto8.wdp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36.jpg"/><Relationship Id="rId5" Type="http://schemas.openxmlformats.org/officeDocument/2006/relationships/image" Target="../media/image19.jpg"/><Relationship Id="rId15" Type="http://schemas.openxmlformats.org/officeDocument/2006/relationships/image" Target="../media/image59.jpeg"/><Relationship Id="rId10" Type="http://schemas.openxmlformats.org/officeDocument/2006/relationships/image" Target="../media/image58.jpeg"/><Relationship Id="rId4" Type="http://schemas.microsoft.com/office/2007/relationships/hdphoto" Target="../media/hdphoto7.wdp"/><Relationship Id="rId9" Type="http://schemas.openxmlformats.org/officeDocument/2006/relationships/image" Target="../media/image57.jpeg"/><Relationship Id="rId14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11" Type="http://schemas.openxmlformats.org/officeDocument/2006/relationships/image" Target="../media/image67.jpeg"/><Relationship Id="rId5" Type="http://schemas.openxmlformats.org/officeDocument/2006/relationships/image" Target="../media/image62.jpg"/><Relationship Id="rId10" Type="http://schemas.openxmlformats.org/officeDocument/2006/relationships/image" Target="../media/image66.jpg"/><Relationship Id="rId4" Type="http://schemas.openxmlformats.org/officeDocument/2006/relationships/image" Target="../media/image61.jp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8F727-76C3-F856-41E7-B9A5752AA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8B27B-DADC-BC42-DC1A-6E3916C865A6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</a:t>
            </a:r>
          </a:p>
        </p:txBody>
      </p:sp>
      <p:sp>
        <p:nvSpPr>
          <p:cNvPr id="44" name="직사각형 7">
            <a:extLst>
              <a:ext uri="{FF2B5EF4-FFF2-40B4-BE49-F238E27FC236}">
                <a16:creationId xmlns:a16="http://schemas.microsoft.com/office/drawing/2014/main" id="{1B51D685-BF03-4E57-4583-42E54BFCBC51}"/>
              </a:ext>
            </a:extLst>
          </p:cNvPr>
          <p:cNvSpPr/>
          <p:nvPr/>
        </p:nvSpPr>
        <p:spPr>
          <a:xfrm>
            <a:off x="6016608" y="727407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5" name="직사각형 7">
            <a:extLst>
              <a:ext uri="{FF2B5EF4-FFF2-40B4-BE49-F238E27FC236}">
                <a16:creationId xmlns:a16="http://schemas.microsoft.com/office/drawing/2014/main" id="{31F74437-397F-AFFC-3E6F-B39D85737137}"/>
              </a:ext>
            </a:extLst>
          </p:cNvPr>
          <p:cNvSpPr/>
          <p:nvPr/>
        </p:nvSpPr>
        <p:spPr>
          <a:xfrm>
            <a:off x="187709" y="699255"/>
            <a:ext cx="3527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6517E8-EC68-68A9-F499-DC9646BB4C67}"/>
              </a:ext>
            </a:extLst>
          </p:cNvPr>
          <p:cNvSpPr txBox="1"/>
          <p:nvPr/>
        </p:nvSpPr>
        <p:spPr>
          <a:xfrm>
            <a:off x="474871" y="2550145"/>
            <a:ext cx="537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40C3E7-B05C-8B2C-FB06-B11D12B50D8E}"/>
              </a:ext>
            </a:extLst>
          </p:cNvPr>
          <p:cNvSpPr txBox="1"/>
          <p:nvPr/>
        </p:nvSpPr>
        <p:spPr>
          <a:xfrm>
            <a:off x="3038037" y="3165025"/>
            <a:ext cx="536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52C01E-C5B2-86A1-88E7-2CFAE502035A}"/>
              </a:ext>
            </a:extLst>
          </p:cNvPr>
          <p:cNvSpPr txBox="1"/>
          <p:nvPr/>
        </p:nvSpPr>
        <p:spPr>
          <a:xfrm>
            <a:off x="2901315" y="1263907"/>
            <a:ext cx="573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144283-CEA2-4811-8F2A-3A2DDA04E19F}"/>
              </a:ext>
            </a:extLst>
          </p:cNvPr>
          <p:cNvSpPr txBox="1"/>
          <p:nvPr/>
        </p:nvSpPr>
        <p:spPr>
          <a:xfrm>
            <a:off x="319051" y="4451816"/>
            <a:ext cx="6009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p-ACLY </a:t>
            </a:r>
          </a:p>
          <a:p>
            <a:pPr algn="r"/>
            <a:r>
              <a:rPr lang="en-US" altLang="ko-KR" sz="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500" dirty="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US" altLang="ko-KR" sz="500" dirty="0">
                <a:latin typeface="Arial" panose="020B0604020202020204" pitchFamily="34" charset="0"/>
                <a:cs typeface="Arial" panose="020B0604020202020204" pitchFamily="34" charset="0"/>
              </a:rPr>
              <a:t> 455)</a:t>
            </a:r>
            <a:endParaRPr lang="ko-KR" alt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그림 213">
            <a:extLst>
              <a:ext uri="{FF2B5EF4-FFF2-40B4-BE49-F238E27FC236}">
                <a16:creationId xmlns:a16="http://schemas.microsoft.com/office/drawing/2014/main" id="{1C7E1BA5-52FE-ED70-D0D8-2B2D22E93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t="-360" r="-163" b="-289"/>
          <a:stretch>
            <a:fillRect/>
          </a:stretch>
        </p:blipFill>
        <p:spPr>
          <a:xfrm>
            <a:off x="3499857" y="968249"/>
            <a:ext cx="1873211" cy="1504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그림 214">
            <a:extLst>
              <a:ext uri="{FF2B5EF4-FFF2-40B4-BE49-F238E27FC236}">
                <a16:creationId xmlns:a16="http://schemas.microsoft.com/office/drawing/2014/main" id="{BE717CF1-8B55-D547-B97C-918AD6A38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125" r="88" b="7128"/>
          <a:stretch>
            <a:fillRect/>
          </a:stretch>
        </p:blipFill>
        <p:spPr>
          <a:xfrm>
            <a:off x="3499857" y="2551390"/>
            <a:ext cx="1875005" cy="1390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E2BA4D1-1316-807B-D705-BD9212E647C2}"/>
              </a:ext>
            </a:extLst>
          </p:cNvPr>
          <p:cNvSpPr txBox="1"/>
          <p:nvPr/>
        </p:nvSpPr>
        <p:spPr>
          <a:xfrm>
            <a:off x="6089927" y="958262"/>
            <a:ext cx="502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EE1867-7113-9ADA-7780-439E2DFC06A8}"/>
              </a:ext>
            </a:extLst>
          </p:cNvPr>
          <p:cNvSpPr txBox="1"/>
          <p:nvPr/>
        </p:nvSpPr>
        <p:spPr>
          <a:xfrm>
            <a:off x="6176040" y="2210816"/>
            <a:ext cx="460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CF1FA1-F5C4-C989-3488-6A947866C2E1}"/>
              </a:ext>
            </a:extLst>
          </p:cNvPr>
          <p:cNvSpPr txBox="1"/>
          <p:nvPr/>
        </p:nvSpPr>
        <p:spPr>
          <a:xfrm>
            <a:off x="6049343" y="3625978"/>
            <a:ext cx="547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그림 40">
            <a:extLst>
              <a:ext uri="{FF2B5EF4-FFF2-40B4-BE49-F238E27FC236}">
                <a16:creationId xmlns:a16="http://schemas.microsoft.com/office/drawing/2014/main" id="{92C53ACB-6CF3-F7B0-2F04-CC09BDA64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-9" r="-41" b="73"/>
          <a:stretch>
            <a:fillRect/>
          </a:stretch>
        </p:blipFill>
        <p:spPr>
          <a:xfrm>
            <a:off x="6580162" y="858537"/>
            <a:ext cx="1553501" cy="1241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85202BF2-4A95-0635-6B1A-77EE076703C6}"/>
              </a:ext>
            </a:extLst>
          </p:cNvPr>
          <p:cNvSpPr/>
          <p:nvPr/>
        </p:nvSpPr>
        <p:spPr>
          <a:xfrm>
            <a:off x="4506556" y="1263907"/>
            <a:ext cx="183957" cy="135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E83C8AA-1CBE-731C-15CF-C31B47F851D9}"/>
              </a:ext>
            </a:extLst>
          </p:cNvPr>
          <p:cNvSpPr/>
          <p:nvPr/>
        </p:nvSpPr>
        <p:spPr>
          <a:xfrm>
            <a:off x="4537422" y="3173843"/>
            <a:ext cx="183957" cy="992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그림 9">
            <a:extLst>
              <a:ext uri="{FF2B5EF4-FFF2-40B4-BE49-F238E27FC236}">
                <a16:creationId xmlns:a16="http://schemas.microsoft.com/office/drawing/2014/main" id="{6A01313E-1376-66C0-142D-05BB779578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4" y="2480653"/>
            <a:ext cx="2031930" cy="1625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8D6DAA4E-0B48-8CF3-0206-2F7DC8C26535}"/>
              </a:ext>
            </a:extLst>
          </p:cNvPr>
          <p:cNvSpPr/>
          <p:nvPr/>
        </p:nvSpPr>
        <p:spPr>
          <a:xfrm>
            <a:off x="2098963" y="3035609"/>
            <a:ext cx="167234" cy="111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A62F14E-0CD5-89E9-326E-51365C71F0E5}"/>
              </a:ext>
            </a:extLst>
          </p:cNvPr>
          <p:cNvSpPr/>
          <p:nvPr/>
        </p:nvSpPr>
        <p:spPr>
          <a:xfrm>
            <a:off x="7096787" y="1045187"/>
            <a:ext cx="394329" cy="92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1" name="그림 40">
            <a:extLst>
              <a:ext uri="{FF2B5EF4-FFF2-40B4-BE49-F238E27FC236}">
                <a16:creationId xmlns:a16="http://schemas.microsoft.com/office/drawing/2014/main" id="{7E95E147-AB57-59F4-1E9C-3E465B95D1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-9" r="-41" b="73"/>
          <a:stretch>
            <a:fillRect/>
          </a:stretch>
        </p:blipFill>
        <p:spPr>
          <a:xfrm>
            <a:off x="6575538" y="2144513"/>
            <a:ext cx="1558126" cy="1245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3D45D1AB-EDE8-5E6B-D44D-5A55729934B6}"/>
              </a:ext>
            </a:extLst>
          </p:cNvPr>
          <p:cNvSpPr/>
          <p:nvPr/>
        </p:nvSpPr>
        <p:spPr>
          <a:xfrm>
            <a:off x="7096787" y="2230966"/>
            <a:ext cx="394329" cy="1349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" name="그림 40">
            <a:extLst>
              <a:ext uri="{FF2B5EF4-FFF2-40B4-BE49-F238E27FC236}">
                <a16:creationId xmlns:a16="http://schemas.microsoft.com/office/drawing/2014/main" id="{93F044A9-1894-27D3-4F0F-FC79DB06A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-9" r="-41" b="73"/>
          <a:stretch>
            <a:fillRect/>
          </a:stretch>
        </p:blipFill>
        <p:spPr>
          <a:xfrm>
            <a:off x="6582593" y="3430280"/>
            <a:ext cx="1558126" cy="1245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23F8C281-B5EF-4A3B-94BC-8A208EA97488}"/>
              </a:ext>
            </a:extLst>
          </p:cNvPr>
          <p:cNvSpPr/>
          <p:nvPr/>
        </p:nvSpPr>
        <p:spPr>
          <a:xfrm>
            <a:off x="7096787" y="3698077"/>
            <a:ext cx="420595" cy="92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그림 1">
            <a:extLst>
              <a:ext uri="{FF2B5EF4-FFF2-40B4-BE49-F238E27FC236}">
                <a16:creationId xmlns:a16="http://schemas.microsoft.com/office/drawing/2014/main" id="{8CA4087A-FDA2-70AC-1650-403446299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4" y="805043"/>
            <a:ext cx="2031930" cy="1624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7" name="그림 7">
            <a:extLst>
              <a:ext uri="{FF2B5EF4-FFF2-40B4-BE49-F238E27FC236}">
                <a16:creationId xmlns:a16="http://schemas.microsoft.com/office/drawing/2014/main" id="{910F977A-8767-51DA-2551-00F3750BB1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9" y="4226616"/>
            <a:ext cx="2030853" cy="1624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C5B2C28B-6CB1-F39D-5B73-90E6A151D2F1}"/>
              </a:ext>
            </a:extLst>
          </p:cNvPr>
          <p:cNvSpPr/>
          <p:nvPr/>
        </p:nvSpPr>
        <p:spPr>
          <a:xfrm>
            <a:off x="1512509" y="5175576"/>
            <a:ext cx="164493" cy="90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9" name="그림 11">
            <a:extLst>
              <a:ext uri="{FF2B5EF4-FFF2-40B4-BE49-F238E27FC236}">
                <a16:creationId xmlns:a16="http://schemas.microsoft.com/office/drawing/2014/main" id="{49244DA3-16BE-B353-5A59-B70A84110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95" y="4227477"/>
            <a:ext cx="2030853" cy="1623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884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B238-6A09-5624-E4DE-7E3B6330D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1DA253-9404-A2EB-4307-B82C59075EA4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</a:t>
            </a:r>
          </a:p>
        </p:txBody>
      </p:sp>
      <p:sp>
        <p:nvSpPr>
          <p:cNvPr id="46" name="직사각형 7">
            <a:extLst>
              <a:ext uri="{FF2B5EF4-FFF2-40B4-BE49-F238E27FC236}">
                <a16:creationId xmlns:a16="http://schemas.microsoft.com/office/drawing/2014/main" id="{4EA620AA-FF00-D27F-6DFA-19AB01D19610}"/>
              </a:ext>
            </a:extLst>
          </p:cNvPr>
          <p:cNvSpPr/>
          <p:nvPr/>
        </p:nvSpPr>
        <p:spPr>
          <a:xfrm>
            <a:off x="891771" y="369332"/>
            <a:ext cx="1858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67FBD4-6FC3-32BC-864A-235F71835DDB}"/>
              </a:ext>
            </a:extLst>
          </p:cNvPr>
          <p:cNvSpPr txBox="1"/>
          <p:nvPr/>
        </p:nvSpPr>
        <p:spPr>
          <a:xfrm>
            <a:off x="621826" y="3344552"/>
            <a:ext cx="6239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117572-59D4-A1C1-F607-1E7F292622A8}"/>
              </a:ext>
            </a:extLst>
          </p:cNvPr>
          <p:cNvSpPr txBox="1"/>
          <p:nvPr/>
        </p:nvSpPr>
        <p:spPr>
          <a:xfrm>
            <a:off x="787148" y="6003324"/>
            <a:ext cx="550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3B55902-37EC-0922-443B-3E1334B7E613}"/>
              </a:ext>
            </a:extLst>
          </p:cNvPr>
          <p:cNvSpPr txBox="1"/>
          <p:nvPr/>
        </p:nvSpPr>
        <p:spPr>
          <a:xfrm>
            <a:off x="4093069" y="6642556"/>
            <a:ext cx="550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B5BB99-0AB3-B822-A4BB-628CABB07294}"/>
              </a:ext>
            </a:extLst>
          </p:cNvPr>
          <p:cNvSpPr txBox="1"/>
          <p:nvPr/>
        </p:nvSpPr>
        <p:spPr>
          <a:xfrm>
            <a:off x="683788" y="4418945"/>
            <a:ext cx="6049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p-ACLY </a:t>
            </a:r>
          </a:p>
          <a:p>
            <a:pPr algn="r"/>
            <a:r>
              <a:rPr lang="en-US" altLang="ko-KR" sz="500" dirty="0">
                <a:latin typeface="Arial" panose="020B0604020202020204" pitchFamily="34" charset="0"/>
                <a:cs typeface="Arial" panose="020B0604020202020204" pitchFamily="34" charset="0"/>
              </a:rPr>
              <a:t>(Ser455)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그림 204">
            <a:extLst>
              <a:ext uri="{FF2B5EF4-FFF2-40B4-BE49-F238E27FC236}">
                <a16:creationId xmlns:a16="http://schemas.microsoft.com/office/drawing/2014/main" id="{A44AB2CA-C8C1-BA5B-B54E-AB21BDE48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" t="-5" r="-135" b="302"/>
          <a:stretch>
            <a:fillRect/>
          </a:stretch>
        </p:blipFill>
        <p:spPr>
          <a:xfrm>
            <a:off x="1318218" y="3629116"/>
            <a:ext cx="1860188" cy="1475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직사각형 7">
            <a:extLst>
              <a:ext uri="{FF2B5EF4-FFF2-40B4-BE49-F238E27FC236}">
                <a16:creationId xmlns:a16="http://schemas.microsoft.com/office/drawing/2014/main" id="{85F27098-38EB-4D66-4586-6C4A89722E23}"/>
              </a:ext>
            </a:extLst>
          </p:cNvPr>
          <p:cNvSpPr/>
          <p:nvPr/>
        </p:nvSpPr>
        <p:spPr>
          <a:xfrm>
            <a:off x="5974386" y="297387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83F854-8274-4F6E-DC40-EA34B579A79B}"/>
              </a:ext>
            </a:extLst>
          </p:cNvPr>
          <p:cNvSpPr txBox="1"/>
          <p:nvPr/>
        </p:nvSpPr>
        <p:spPr>
          <a:xfrm>
            <a:off x="6347749" y="507090"/>
            <a:ext cx="683522" cy="20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IB : Flag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F08978-EE1B-AE91-86E7-97BF005C7956}"/>
              </a:ext>
            </a:extLst>
          </p:cNvPr>
          <p:cNvSpPr txBox="1"/>
          <p:nvPr/>
        </p:nvSpPr>
        <p:spPr>
          <a:xfrm rot="16200000">
            <a:off x="5914636" y="1889854"/>
            <a:ext cx="626499" cy="20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IP: Flag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163D9C-CF7C-8683-77E0-E7FE5D551BFB}"/>
              </a:ext>
            </a:extLst>
          </p:cNvPr>
          <p:cNvSpPr txBox="1"/>
          <p:nvPr/>
        </p:nvSpPr>
        <p:spPr>
          <a:xfrm rot="16200000">
            <a:off x="6027366" y="4955481"/>
            <a:ext cx="46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Input (7.6%) 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80910A-4063-6FC7-86B4-948E71C74482}"/>
              </a:ext>
            </a:extLst>
          </p:cNvPr>
          <p:cNvSpPr txBox="1"/>
          <p:nvPr/>
        </p:nvSpPr>
        <p:spPr>
          <a:xfrm>
            <a:off x="6347749" y="2109466"/>
            <a:ext cx="746596" cy="20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IB : GFP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990D20-A15F-13BD-5657-5D0E5AD53512}"/>
              </a:ext>
            </a:extLst>
          </p:cNvPr>
          <p:cNvSpPr txBox="1"/>
          <p:nvPr/>
        </p:nvSpPr>
        <p:spPr>
          <a:xfrm>
            <a:off x="6383561" y="3711842"/>
            <a:ext cx="611898" cy="20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IB : Flag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498A4D0-59CF-7D39-B554-0095739EFF7C}"/>
              </a:ext>
            </a:extLst>
          </p:cNvPr>
          <p:cNvSpPr txBox="1"/>
          <p:nvPr/>
        </p:nvSpPr>
        <p:spPr>
          <a:xfrm>
            <a:off x="6397051" y="5329255"/>
            <a:ext cx="697294" cy="20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IB : GFP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그림 17">
            <a:extLst>
              <a:ext uri="{FF2B5EF4-FFF2-40B4-BE49-F238E27FC236}">
                <a16:creationId xmlns:a16="http://schemas.microsoft.com/office/drawing/2014/main" id="{FEF5593B-5DF3-E65D-613A-FC837B0B1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339" r="-89" b="-112"/>
          <a:stretch>
            <a:fillRect/>
          </a:stretch>
        </p:blipFill>
        <p:spPr>
          <a:xfrm>
            <a:off x="6939028" y="350552"/>
            <a:ext cx="1950413" cy="1555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그림 18">
            <a:extLst>
              <a:ext uri="{FF2B5EF4-FFF2-40B4-BE49-F238E27FC236}">
                <a16:creationId xmlns:a16="http://schemas.microsoft.com/office/drawing/2014/main" id="{1EC434BB-8330-057E-68EF-071E7E9FA4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t="72" r="99" b="128"/>
          <a:stretch>
            <a:fillRect/>
          </a:stretch>
        </p:blipFill>
        <p:spPr>
          <a:xfrm>
            <a:off x="6940252" y="1940387"/>
            <a:ext cx="1940792" cy="1546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그림 19">
            <a:extLst>
              <a:ext uri="{FF2B5EF4-FFF2-40B4-BE49-F238E27FC236}">
                <a16:creationId xmlns:a16="http://schemas.microsoft.com/office/drawing/2014/main" id="{8FB2C29F-2F5F-093F-8D86-724A865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-283" r="-91" b="-48"/>
          <a:stretch>
            <a:fillRect/>
          </a:stretch>
        </p:blipFill>
        <p:spPr>
          <a:xfrm>
            <a:off x="6940252" y="5124757"/>
            <a:ext cx="1926380" cy="1545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7" name="그림 5">
            <a:extLst>
              <a:ext uri="{FF2B5EF4-FFF2-40B4-BE49-F238E27FC236}">
                <a16:creationId xmlns:a16="http://schemas.microsoft.com/office/drawing/2014/main" id="{5CCBC3DF-4055-5896-3DB7-55679BFF2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-374" r="20" b="320"/>
          <a:stretch>
            <a:fillRect/>
          </a:stretch>
        </p:blipFill>
        <p:spPr>
          <a:xfrm>
            <a:off x="6940252" y="3536644"/>
            <a:ext cx="1940792" cy="1545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6B46E661-B612-D751-98FA-290636C97414}"/>
              </a:ext>
            </a:extLst>
          </p:cNvPr>
          <p:cNvSpPr/>
          <p:nvPr/>
        </p:nvSpPr>
        <p:spPr>
          <a:xfrm>
            <a:off x="7775096" y="495456"/>
            <a:ext cx="167234" cy="111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0EA0914-7805-C1D8-6AD1-40877FC6E474}"/>
              </a:ext>
            </a:extLst>
          </p:cNvPr>
          <p:cNvSpPr/>
          <p:nvPr/>
        </p:nvSpPr>
        <p:spPr>
          <a:xfrm>
            <a:off x="7775096" y="2242087"/>
            <a:ext cx="167234" cy="92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6652CA-D63F-FED3-9B91-5EC8F8D13C7C}"/>
              </a:ext>
            </a:extLst>
          </p:cNvPr>
          <p:cNvSpPr/>
          <p:nvPr/>
        </p:nvSpPr>
        <p:spPr>
          <a:xfrm>
            <a:off x="7942330" y="3727985"/>
            <a:ext cx="167234" cy="83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FEB2A76-5DFF-9C26-8417-7C2E321F6476}"/>
              </a:ext>
            </a:extLst>
          </p:cNvPr>
          <p:cNvSpPr/>
          <p:nvPr/>
        </p:nvSpPr>
        <p:spPr>
          <a:xfrm>
            <a:off x="7942330" y="5419549"/>
            <a:ext cx="167234" cy="83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ED95575-1CCA-C7EC-3DA3-D961C7DC65F3}"/>
              </a:ext>
            </a:extLst>
          </p:cNvPr>
          <p:cNvSpPr/>
          <p:nvPr/>
        </p:nvSpPr>
        <p:spPr>
          <a:xfrm>
            <a:off x="1973988" y="4506097"/>
            <a:ext cx="358481" cy="83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" name="그림 204">
            <a:extLst>
              <a:ext uri="{FF2B5EF4-FFF2-40B4-BE49-F238E27FC236}">
                <a16:creationId xmlns:a16="http://schemas.microsoft.com/office/drawing/2014/main" id="{448DD4BF-B742-5884-ACBA-BADA3A0C1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" t="-5" r="-135" b="302"/>
          <a:stretch>
            <a:fillRect/>
          </a:stretch>
        </p:blipFill>
        <p:spPr>
          <a:xfrm>
            <a:off x="1318218" y="5194360"/>
            <a:ext cx="1860188" cy="1475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B35AACA-89F4-A78E-9E7A-3297F0876848}"/>
              </a:ext>
            </a:extLst>
          </p:cNvPr>
          <p:cNvSpPr/>
          <p:nvPr/>
        </p:nvSpPr>
        <p:spPr>
          <a:xfrm>
            <a:off x="2343423" y="6070439"/>
            <a:ext cx="269332" cy="83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5" name="그림 11">
            <a:extLst>
              <a:ext uri="{FF2B5EF4-FFF2-40B4-BE49-F238E27FC236}">
                <a16:creationId xmlns:a16="http://schemas.microsoft.com/office/drawing/2014/main" id="{10151901-FDB9-0DEB-E61A-B756946A8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08" y="558124"/>
            <a:ext cx="1847209" cy="1476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6" name="그림 12">
            <a:extLst>
              <a:ext uri="{FF2B5EF4-FFF2-40B4-BE49-F238E27FC236}">
                <a16:creationId xmlns:a16="http://schemas.microsoft.com/office/drawing/2014/main" id="{E3FA26F6-7DD1-526D-DF2B-4703CE18A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52" y="5187940"/>
            <a:ext cx="1881317" cy="1504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85DEEFD2-E91B-77F1-3E4F-F70423B7200C}"/>
              </a:ext>
            </a:extLst>
          </p:cNvPr>
          <p:cNvSpPr/>
          <p:nvPr/>
        </p:nvSpPr>
        <p:spPr>
          <a:xfrm>
            <a:off x="4190070" y="6398649"/>
            <a:ext cx="356036" cy="136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그림 14">
            <a:extLst>
              <a:ext uri="{FF2B5EF4-FFF2-40B4-BE49-F238E27FC236}">
                <a16:creationId xmlns:a16="http://schemas.microsoft.com/office/drawing/2014/main" id="{3B61FD20-9E5F-DEF4-A584-596B95A0DA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40" y="3629116"/>
            <a:ext cx="1847209" cy="1476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그림 10">
            <a:extLst>
              <a:ext uri="{FF2B5EF4-FFF2-40B4-BE49-F238E27FC236}">
                <a16:creationId xmlns:a16="http://schemas.microsoft.com/office/drawing/2014/main" id="{1718BEB1-5190-B7B9-3939-C62A4F4902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08" y="2091886"/>
            <a:ext cx="1865527" cy="1491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08258486-E417-0A82-D278-B2D47AA87C49}"/>
              </a:ext>
            </a:extLst>
          </p:cNvPr>
          <p:cNvSpPr/>
          <p:nvPr/>
        </p:nvSpPr>
        <p:spPr>
          <a:xfrm>
            <a:off x="2268873" y="3177380"/>
            <a:ext cx="394329" cy="111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그림 7">
            <a:extLst>
              <a:ext uri="{FF2B5EF4-FFF2-40B4-BE49-F238E27FC236}">
                <a16:creationId xmlns:a16="http://schemas.microsoft.com/office/drawing/2014/main" id="{636A79B7-7121-D415-6BDC-483CF6A3A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246" y="352847"/>
            <a:ext cx="1950413" cy="15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3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41BD74-634C-6F33-2C59-54BD7FF9769F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</a:t>
            </a:r>
          </a:p>
        </p:txBody>
      </p:sp>
      <p:sp>
        <p:nvSpPr>
          <p:cNvPr id="5" name="직사각형 7">
            <a:extLst>
              <a:ext uri="{FF2B5EF4-FFF2-40B4-BE49-F238E27FC236}">
                <a16:creationId xmlns:a16="http://schemas.microsoft.com/office/drawing/2014/main" id="{1405A0C5-506A-229D-9BA9-701D9938002F}"/>
              </a:ext>
            </a:extLst>
          </p:cNvPr>
          <p:cNvSpPr/>
          <p:nvPr/>
        </p:nvSpPr>
        <p:spPr>
          <a:xfrm>
            <a:off x="77637" y="246221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5ECF6BB1-A66F-56E1-47D2-356D76D7AFE5}"/>
              </a:ext>
            </a:extLst>
          </p:cNvPr>
          <p:cNvSpPr/>
          <p:nvPr/>
        </p:nvSpPr>
        <p:spPr>
          <a:xfrm>
            <a:off x="2389308" y="76775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직사각형 7">
            <a:extLst>
              <a:ext uri="{FF2B5EF4-FFF2-40B4-BE49-F238E27FC236}">
                <a16:creationId xmlns:a16="http://schemas.microsoft.com/office/drawing/2014/main" id="{A7C716F8-ADCC-D8F3-FBE5-33701F7BD80E}"/>
              </a:ext>
            </a:extLst>
          </p:cNvPr>
          <p:cNvSpPr/>
          <p:nvPr/>
        </p:nvSpPr>
        <p:spPr>
          <a:xfrm>
            <a:off x="4878966" y="371202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820FB-105E-353C-04A7-E541F3B40009}"/>
              </a:ext>
            </a:extLst>
          </p:cNvPr>
          <p:cNvSpPr txBox="1"/>
          <p:nvPr/>
        </p:nvSpPr>
        <p:spPr>
          <a:xfrm>
            <a:off x="40276" y="1761031"/>
            <a:ext cx="522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583A0-6B6C-E94D-9153-3FFD1FF06226}"/>
              </a:ext>
            </a:extLst>
          </p:cNvPr>
          <p:cNvSpPr txBox="1"/>
          <p:nvPr/>
        </p:nvSpPr>
        <p:spPr>
          <a:xfrm>
            <a:off x="59012" y="500982"/>
            <a:ext cx="503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DB919-68A1-CD3C-B278-07312C6E9ADA}"/>
              </a:ext>
            </a:extLst>
          </p:cNvPr>
          <p:cNvSpPr txBox="1"/>
          <p:nvPr/>
        </p:nvSpPr>
        <p:spPr>
          <a:xfrm>
            <a:off x="137731" y="3213556"/>
            <a:ext cx="688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">
            <a:extLst>
              <a:ext uri="{FF2B5EF4-FFF2-40B4-BE49-F238E27FC236}">
                <a16:creationId xmlns:a16="http://schemas.microsoft.com/office/drawing/2014/main" id="{A0FDD25C-46D9-4327-E8BC-27B5EF2F7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-341" r="244" b="908"/>
          <a:stretch>
            <a:fillRect/>
          </a:stretch>
        </p:blipFill>
        <p:spPr>
          <a:xfrm>
            <a:off x="574071" y="1870613"/>
            <a:ext cx="1635717" cy="1302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2">
            <a:extLst>
              <a:ext uri="{FF2B5EF4-FFF2-40B4-BE49-F238E27FC236}">
                <a16:creationId xmlns:a16="http://schemas.microsoft.com/office/drawing/2014/main" id="{11E7F518-7EA8-E971-19FF-C39B2B3FF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-308" r="367" b="528"/>
          <a:stretch>
            <a:fillRect/>
          </a:stretch>
        </p:blipFill>
        <p:spPr>
          <a:xfrm>
            <a:off x="603662" y="3265116"/>
            <a:ext cx="1602459" cy="1280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3">
            <a:extLst>
              <a:ext uri="{FF2B5EF4-FFF2-40B4-BE49-F238E27FC236}">
                <a16:creationId xmlns:a16="http://schemas.microsoft.com/office/drawing/2014/main" id="{6669CAAB-6AE8-A226-12D7-C3252C817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141" r="-20" b="-113"/>
          <a:stretch>
            <a:fillRect/>
          </a:stretch>
        </p:blipFill>
        <p:spPr>
          <a:xfrm>
            <a:off x="574071" y="464650"/>
            <a:ext cx="1659905" cy="1324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89777B-077E-33B3-C20C-613C4698A939}"/>
              </a:ext>
            </a:extLst>
          </p:cNvPr>
          <p:cNvSpPr txBox="1"/>
          <p:nvPr/>
        </p:nvSpPr>
        <p:spPr>
          <a:xfrm>
            <a:off x="2338287" y="2492433"/>
            <a:ext cx="522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FCF04-B4A8-ED72-0103-1F645C653FF8}"/>
              </a:ext>
            </a:extLst>
          </p:cNvPr>
          <p:cNvSpPr txBox="1"/>
          <p:nvPr/>
        </p:nvSpPr>
        <p:spPr>
          <a:xfrm>
            <a:off x="2356844" y="739309"/>
            <a:ext cx="503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0AEB9F-2CCA-7FB2-6675-D9F1F2A9FCC5}"/>
              </a:ext>
            </a:extLst>
          </p:cNvPr>
          <p:cNvSpPr txBox="1"/>
          <p:nvPr/>
        </p:nvSpPr>
        <p:spPr>
          <a:xfrm>
            <a:off x="2221066" y="4294111"/>
            <a:ext cx="688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38">
            <a:extLst>
              <a:ext uri="{FF2B5EF4-FFF2-40B4-BE49-F238E27FC236}">
                <a16:creationId xmlns:a16="http://schemas.microsoft.com/office/drawing/2014/main" id="{7E4554F1-F0E4-610D-E793-111B86F0E3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-281" r="-82" b="-624"/>
          <a:stretch>
            <a:fillRect/>
          </a:stretch>
        </p:blipFill>
        <p:spPr>
          <a:xfrm>
            <a:off x="2827690" y="3553347"/>
            <a:ext cx="1928995" cy="1565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그림 41">
            <a:extLst>
              <a:ext uri="{FF2B5EF4-FFF2-40B4-BE49-F238E27FC236}">
                <a16:creationId xmlns:a16="http://schemas.microsoft.com/office/drawing/2014/main" id="{7F3F792B-D36C-62CE-CBBD-D7A0515BB7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-177" r="-240" b="30"/>
          <a:stretch>
            <a:fillRect/>
          </a:stretch>
        </p:blipFill>
        <p:spPr>
          <a:xfrm>
            <a:off x="2797455" y="272813"/>
            <a:ext cx="1989466" cy="1592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그림 42">
            <a:extLst>
              <a:ext uri="{FF2B5EF4-FFF2-40B4-BE49-F238E27FC236}">
                <a16:creationId xmlns:a16="http://schemas.microsoft.com/office/drawing/2014/main" id="{0E47405F-DCA9-1E3E-BCB4-E101A53079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298" r="-98" b="-560"/>
          <a:stretch>
            <a:fillRect/>
          </a:stretch>
        </p:blipFill>
        <p:spPr>
          <a:xfrm>
            <a:off x="2827690" y="1927733"/>
            <a:ext cx="1928996" cy="1554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CF122D-FEBC-4A7F-9D6F-22B5A2515648}"/>
              </a:ext>
            </a:extLst>
          </p:cNvPr>
          <p:cNvSpPr/>
          <p:nvPr/>
        </p:nvSpPr>
        <p:spPr>
          <a:xfrm>
            <a:off x="1741089" y="556964"/>
            <a:ext cx="266218" cy="6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A26630-5160-D4ED-880E-44473371597D}"/>
              </a:ext>
            </a:extLst>
          </p:cNvPr>
          <p:cNvSpPr/>
          <p:nvPr/>
        </p:nvSpPr>
        <p:spPr>
          <a:xfrm>
            <a:off x="1741089" y="2099585"/>
            <a:ext cx="266218" cy="15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92CAE5-DE00-C33B-8A80-179615FE784F}"/>
              </a:ext>
            </a:extLst>
          </p:cNvPr>
          <p:cNvSpPr/>
          <p:nvPr/>
        </p:nvSpPr>
        <p:spPr>
          <a:xfrm>
            <a:off x="1741089" y="3621310"/>
            <a:ext cx="266218" cy="122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910F37-0808-69AF-9637-E3C1C9E1E8AC}"/>
              </a:ext>
            </a:extLst>
          </p:cNvPr>
          <p:cNvSpPr/>
          <p:nvPr/>
        </p:nvSpPr>
        <p:spPr>
          <a:xfrm>
            <a:off x="3525970" y="803682"/>
            <a:ext cx="266218" cy="6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15A0BB-2670-F817-3FA6-EA3136CD4A92}"/>
              </a:ext>
            </a:extLst>
          </p:cNvPr>
          <p:cNvSpPr/>
          <p:nvPr/>
        </p:nvSpPr>
        <p:spPr>
          <a:xfrm>
            <a:off x="3570234" y="2642610"/>
            <a:ext cx="266218" cy="6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B20E-31CE-520A-DC03-1FE0254096A9}"/>
              </a:ext>
            </a:extLst>
          </p:cNvPr>
          <p:cNvSpPr/>
          <p:nvPr/>
        </p:nvSpPr>
        <p:spPr>
          <a:xfrm>
            <a:off x="3570234" y="4401833"/>
            <a:ext cx="266218" cy="6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1EE83734-0575-FDF6-E714-B1C1516617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-52" r="-28" b="60"/>
          <a:stretch>
            <a:fillRect/>
          </a:stretch>
        </p:blipFill>
        <p:spPr>
          <a:xfrm>
            <a:off x="5672593" y="3489455"/>
            <a:ext cx="1864513" cy="1486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EA9BF0CE-0C0C-57E4-96BC-A82C27915B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-243" r="-35" b="-352"/>
          <a:stretch>
            <a:fillRect/>
          </a:stretch>
        </p:blipFill>
        <p:spPr>
          <a:xfrm>
            <a:off x="5672593" y="5065273"/>
            <a:ext cx="1836487" cy="1478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195B31-A767-A2F1-1E75-4C767E8B248B}"/>
              </a:ext>
            </a:extLst>
          </p:cNvPr>
          <p:cNvSpPr txBox="1"/>
          <p:nvPr/>
        </p:nvSpPr>
        <p:spPr>
          <a:xfrm>
            <a:off x="5080812" y="444620"/>
            <a:ext cx="493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EEDF98-71BC-058C-8504-C9123CC50E2B}"/>
              </a:ext>
            </a:extLst>
          </p:cNvPr>
          <p:cNvSpPr txBox="1"/>
          <p:nvPr/>
        </p:nvSpPr>
        <p:spPr>
          <a:xfrm>
            <a:off x="4978994" y="3534106"/>
            <a:ext cx="5270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A9A624-49DF-5FA1-970A-90C32D6F61FB}"/>
              </a:ext>
            </a:extLst>
          </p:cNvPr>
          <p:cNvSpPr txBox="1"/>
          <p:nvPr/>
        </p:nvSpPr>
        <p:spPr>
          <a:xfrm>
            <a:off x="5012111" y="5024988"/>
            <a:ext cx="631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EC3A3D-5F15-4B48-5F5F-E6E280EE1193}"/>
              </a:ext>
            </a:extLst>
          </p:cNvPr>
          <p:cNvSpPr txBox="1"/>
          <p:nvPr/>
        </p:nvSpPr>
        <p:spPr>
          <a:xfrm>
            <a:off x="5120880" y="2043224"/>
            <a:ext cx="512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FASN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그림 35">
            <a:extLst>
              <a:ext uri="{FF2B5EF4-FFF2-40B4-BE49-F238E27FC236}">
                <a16:creationId xmlns:a16="http://schemas.microsoft.com/office/drawing/2014/main" id="{AD5FC2F7-A6AB-F900-539C-F6A910DD56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-382" r="106" b="189"/>
          <a:stretch>
            <a:fillRect/>
          </a:stretch>
        </p:blipFill>
        <p:spPr>
          <a:xfrm>
            <a:off x="5672594" y="1965958"/>
            <a:ext cx="1857371" cy="1486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그림 36" descr="하얀색, 기기이(가) 표시된 사진&#10;&#10;자동 생성된 설명">
            <a:extLst>
              <a:ext uri="{FF2B5EF4-FFF2-40B4-BE49-F238E27FC236}">
                <a16:creationId xmlns:a16="http://schemas.microsoft.com/office/drawing/2014/main" id="{4E5476B0-05B3-4FDF-A0C5-B47A3244B4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-222" r="99" b="51"/>
          <a:stretch>
            <a:fillRect/>
          </a:stretch>
        </p:blipFill>
        <p:spPr>
          <a:xfrm>
            <a:off x="5636609" y="347958"/>
            <a:ext cx="1962636" cy="1574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F324FC1-1E80-53F9-949C-C00DA4F6F4ED}"/>
              </a:ext>
            </a:extLst>
          </p:cNvPr>
          <p:cNvSpPr/>
          <p:nvPr/>
        </p:nvSpPr>
        <p:spPr>
          <a:xfrm>
            <a:off x="7017284" y="933186"/>
            <a:ext cx="266218" cy="6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F7C996-8839-413A-3F68-F4EFC1488B79}"/>
              </a:ext>
            </a:extLst>
          </p:cNvPr>
          <p:cNvSpPr/>
          <p:nvPr/>
        </p:nvSpPr>
        <p:spPr>
          <a:xfrm>
            <a:off x="6964819" y="2301605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2BC4C6-D30C-3F1C-5235-53F114E93E6D}"/>
              </a:ext>
            </a:extLst>
          </p:cNvPr>
          <p:cNvSpPr/>
          <p:nvPr/>
        </p:nvSpPr>
        <p:spPr>
          <a:xfrm>
            <a:off x="5967973" y="3883067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EFC38B-2803-8AC5-7B15-49C7C19D867D}"/>
              </a:ext>
            </a:extLst>
          </p:cNvPr>
          <p:cNvSpPr/>
          <p:nvPr/>
        </p:nvSpPr>
        <p:spPr>
          <a:xfrm>
            <a:off x="5960478" y="5699212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71499-44E3-C9A3-F14E-9F12BA239256}"/>
              </a:ext>
            </a:extLst>
          </p:cNvPr>
          <p:cNvSpPr txBox="1"/>
          <p:nvPr/>
        </p:nvSpPr>
        <p:spPr>
          <a:xfrm>
            <a:off x="7675356" y="1974301"/>
            <a:ext cx="615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CPT1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7AF70-96A0-5C10-E9A7-DBA2CE44FC5F}"/>
              </a:ext>
            </a:extLst>
          </p:cNvPr>
          <p:cNvSpPr txBox="1"/>
          <p:nvPr/>
        </p:nvSpPr>
        <p:spPr>
          <a:xfrm>
            <a:off x="7724853" y="3773237"/>
            <a:ext cx="559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72096B-B3C8-A3CC-C296-4C8AF08C80AD}"/>
              </a:ext>
            </a:extLst>
          </p:cNvPr>
          <p:cNvSpPr txBox="1"/>
          <p:nvPr/>
        </p:nvSpPr>
        <p:spPr>
          <a:xfrm>
            <a:off x="7796275" y="5146789"/>
            <a:ext cx="544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7E3093-0BDF-6DEC-64A0-1744A2F45A70}"/>
              </a:ext>
            </a:extLst>
          </p:cNvPr>
          <p:cNvSpPr txBox="1"/>
          <p:nvPr/>
        </p:nvSpPr>
        <p:spPr>
          <a:xfrm>
            <a:off x="7837317" y="624553"/>
            <a:ext cx="559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그림 15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325E9EA3-3559-25BC-6D43-06FF5726F1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t="-146" r="117" b="-839"/>
          <a:stretch>
            <a:fillRect/>
          </a:stretch>
        </p:blipFill>
        <p:spPr>
          <a:xfrm>
            <a:off x="8397156" y="2038711"/>
            <a:ext cx="1850531" cy="1486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그림 16" descr="하얀색이(가) 표시된 사진&#10;&#10;자동 생성된 설명">
            <a:extLst>
              <a:ext uri="{FF2B5EF4-FFF2-40B4-BE49-F238E27FC236}">
                <a16:creationId xmlns:a16="http://schemas.microsoft.com/office/drawing/2014/main" id="{787FFA21-8F1B-F567-8215-A4109E8E59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2" r="-12" b="327"/>
          <a:stretch>
            <a:fillRect/>
          </a:stretch>
        </p:blipFill>
        <p:spPr>
          <a:xfrm>
            <a:off x="8397156" y="3707204"/>
            <a:ext cx="1815913" cy="1439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그림 17" descr="텍스트, 기기이(가) 표시된 사진&#10;&#10;자동 생성된 설명">
            <a:extLst>
              <a:ext uri="{FF2B5EF4-FFF2-40B4-BE49-F238E27FC236}">
                <a16:creationId xmlns:a16="http://schemas.microsoft.com/office/drawing/2014/main" id="{18F42EB1-7E04-E81E-84C5-9CAB9D0DE9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-200" r="191" b="-1492"/>
          <a:stretch>
            <a:fillRect/>
          </a:stretch>
        </p:blipFill>
        <p:spPr>
          <a:xfrm>
            <a:off x="8420780" y="322996"/>
            <a:ext cx="1825617" cy="1486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그림 18">
            <a:extLst>
              <a:ext uri="{FF2B5EF4-FFF2-40B4-BE49-F238E27FC236}">
                <a16:creationId xmlns:a16="http://schemas.microsoft.com/office/drawing/2014/main" id="{373A6057-76A3-13E0-9DB7-6C436EE958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906" r="-26" b="-741"/>
          <a:stretch>
            <a:fillRect/>
          </a:stretch>
        </p:blipFill>
        <p:spPr>
          <a:xfrm>
            <a:off x="8407910" y="5172194"/>
            <a:ext cx="1805159" cy="1439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직사각형 7">
            <a:extLst>
              <a:ext uri="{FF2B5EF4-FFF2-40B4-BE49-F238E27FC236}">
                <a16:creationId xmlns:a16="http://schemas.microsoft.com/office/drawing/2014/main" id="{01289C65-5DD6-B693-8C8E-0D5F81659FB6}"/>
              </a:ext>
            </a:extLst>
          </p:cNvPr>
          <p:cNvSpPr/>
          <p:nvPr/>
        </p:nvSpPr>
        <p:spPr>
          <a:xfrm>
            <a:off x="7935170" y="192581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EEF11F-4ED5-6B72-4A4A-D4CFD857EFFE}"/>
              </a:ext>
            </a:extLst>
          </p:cNvPr>
          <p:cNvSpPr/>
          <p:nvPr/>
        </p:nvSpPr>
        <p:spPr>
          <a:xfrm>
            <a:off x="8731098" y="5663477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01DABF5-9E19-21A5-8263-BD981A6537F3}"/>
              </a:ext>
            </a:extLst>
          </p:cNvPr>
          <p:cNvSpPr/>
          <p:nvPr/>
        </p:nvSpPr>
        <p:spPr>
          <a:xfrm>
            <a:off x="8759124" y="3951072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F0B856-FB75-0094-BB54-6988B397FB88}"/>
              </a:ext>
            </a:extLst>
          </p:cNvPr>
          <p:cNvSpPr/>
          <p:nvPr/>
        </p:nvSpPr>
        <p:spPr>
          <a:xfrm>
            <a:off x="8819084" y="2208540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BADBD8B-E921-90E2-5BA0-746B7B525ADD}"/>
              </a:ext>
            </a:extLst>
          </p:cNvPr>
          <p:cNvSpPr/>
          <p:nvPr/>
        </p:nvSpPr>
        <p:spPr>
          <a:xfrm>
            <a:off x="8826732" y="672363"/>
            <a:ext cx="266218" cy="75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직사각형 7">
            <a:extLst>
              <a:ext uri="{FF2B5EF4-FFF2-40B4-BE49-F238E27FC236}">
                <a16:creationId xmlns:a16="http://schemas.microsoft.com/office/drawing/2014/main" id="{32320215-B54E-D31E-B7F5-DD35E39EEE8C}"/>
              </a:ext>
            </a:extLst>
          </p:cNvPr>
          <p:cNvSpPr/>
          <p:nvPr/>
        </p:nvSpPr>
        <p:spPr>
          <a:xfrm>
            <a:off x="2489336" y="5212480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3" name="그림 24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AC1D7FBF-76C0-FF32-A726-62C48C2455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65" y="5271389"/>
            <a:ext cx="1844342" cy="1472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5930A237-2711-7FBB-7D3D-C22F412941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127" y="329868"/>
            <a:ext cx="1844342" cy="1472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95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3124-404C-AE26-2C56-C5535F24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98F3D0-0F01-B0EB-8B4F-994E48AC50D1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</a:t>
            </a:r>
          </a:p>
        </p:txBody>
      </p:sp>
      <p:sp>
        <p:nvSpPr>
          <p:cNvPr id="14" name="직사각형 7">
            <a:extLst>
              <a:ext uri="{FF2B5EF4-FFF2-40B4-BE49-F238E27FC236}">
                <a16:creationId xmlns:a16="http://schemas.microsoft.com/office/drawing/2014/main" id="{210B7E92-7CBE-7169-499F-15083B21870C}"/>
              </a:ext>
            </a:extLst>
          </p:cNvPr>
          <p:cNvSpPr/>
          <p:nvPr/>
        </p:nvSpPr>
        <p:spPr>
          <a:xfrm>
            <a:off x="1294346" y="494468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직사각형 7">
            <a:extLst>
              <a:ext uri="{FF2B5EF4-FFF2-40B4-BE49-F238E27FC236}">
                <a16:creationId xmlns:a16="http://schemas.microsoft.com/office/drawing/2014/main" id="{93CE9180-9AF5-FF2B-407A-45BA1207EF2C}"/>
              </a:ext>
            </a:extLst>
          </p:cNvPr>
          <p:cNvSpPr/>
          <p:nvPr/>
        </p:nvSpPr>
        <p:spPr>
          <a:xfrm>
            <a:off x="3318873" y="207952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7" name="그림 74">
            <a:extLst>
              <a:ext uri="{FF2B5EF4-FFF2-40B4-BE49-F238E27FC236}">
                <a16:creationId xmlns:a16="http://schemas.microsoft.com/office/drawing/2014/main" id="{98FC6E08-45A6-CA60-1CB6-57400B8B9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-211" r="-250" b="-905"/>
          <a:stretch>
            <a:fillRect/>
          </a:stretch>
        </p:blipFill>
        <p:spPr>
          <a:xfrm>
            <a:off x="1588610" y="4802118"/>
            <a:ext cx="1564760" cy="1261140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pic>
        <p:nvPicPr>
          <p:cNvPr id="19" name="그림 76" descr="기기이(가) 표시된 사진&#10;&#10;자동 생성된 설명">
            <a:extLst>
              <a:ext uri="{FF2B5EF4-FFF2-40B4-BE49-F238E27FC236}">
                <a16:creationId xmlns:a16="http://schemas.microsoft.com/office/drawing/2014/main" id="{1AE69D8F-BFA5-9CB8-DF80-A1EACD61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" t="-1490" r="-324" b="-245"/>
          <a:stretch>
            <a:fillRect/>
          </a:stretch>
        </p:blipFill>
        <p:spPr>
          <a:xfrm>
            <a:off x="1599250" y="3495798"/>
            <a:ext cx="1554120" cy="1254272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CFF5E0-991F-84C1-DC9C-A0A0D8E564AB}"/>
              </a:ext>
            </a:extLst>
          </p:cNvPr>
          <p:cNvSpPr txBox="1"/>
          <p:nvPr/>
        </p:nvSpPr>
        <p:spPr>
          <a:xfrm>
            <a:off x="1187389" y="2526215"/>
            <a:ext cx="454310" cy="17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32D1E-7045-14BD-7BA9-544532C7F5C7}"/>
              </a:ext>
            </a:extLst>
          </p:cNvPr>
          <p:cNvSpPr txBox="1"/>
          <p:nvPr/>
        </p:nvSpPr>
        <p:spPr>
          <a:xfrm>
            <a:off x="1174137" y="3495798"/>
            <a:ext cx="480814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0EA84F-3D2C-FF14-7E01-41917DB8FAD0}"/>
              </a:ext>
            </a:extLst>
          </p:cNvPr>
          <p:cNvSpPr txBox="1"/>
          <p:nvPr/>
        </p:nvSpPr>
        <p:spPr>
          <a:xfrm>
            <a:off x="1126002" y="5323988"/>
            <a:ext cx="534262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6A9C2-4CA9-FC75-9729-D18E7FEE4447}"/>
              </a:ext>
            </a:extLst>
          </p:cNvPr>
          <p:cNvSpPr txBox="1"/>
          <p:nvPr/>
        </p:nvSpPr>
        <p:spPr>
          <a:xfrm>
            <a:off x="3253242" y="1221811"/>
            <a:ext cx="479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544F06-8A32-A373-DE2E-A43E4C333A16}"/>
              </a:ext>
            </a:extLst>
          </p:cNvPr>
          <p:cNvSpPr txBox="1"/>
          <p:nvPr/>
        </p:nvSpPr>
        <p:spPr>
          <a:xfrm>
            <a:off x="3181812" y="2405453"/>
            <a:ext cx="451716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60AED0-4FBC-EF36-40B4-4DABC2D25B15}"/>
              </a:ext>
            </a:extLst>
          </p:cNvPr>
          <p:cNvSpPr txBox="1"/>
          <p:nvPr/>
        </p:nvSpPr>
        <p:spPr>
          <a:xfrm>
            <a:off x="3191241" y="3707794"/>
            <a:ext cx="518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Topo-1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3E9A5-A685-46D6-B8AF-1B87939A98D6}"/>
              </a:ext>
            </a:extLst>
          </p:cNvPr>
          <p:cNvSpPr txBox="1"/>
          <p:nvPr/>
        </p:nvSpPr>
        <p:spPr>
          <a:xfrm>
            <a:off x="3131081" y="5519846"/>
            <a:ext cx="588687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-tubulin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그림 119">
            <a:extLst>
              <a:ext uri="{FF2B5EF4-FFF2-40B4-BE49-F238E27FC236}">
                <a16:creationId xmlns:a16="http://schemas.microsoft.com/office/drawing/2014/main" id="{8F93F7FB-FC33-4E46-BC38-16FEDEE819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367" r="549" b="255"/>
          <a:stretch>
            <a:fillRect/>
          </a:stretch>
        </p:blipFill>
        <p:spPr>
          <a:xfrm>
            <a:off x="3699853" y="904234"/>
            <a:ext cx="1666984" cy="1334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그림 120">
            <a:extLst>
              <a:ext uri="{FF2B5EF4-FFF2-40B4-BE49-F238E27FC236}">
                <a16:creationId xmlns:a16="http://schemas.microsoft.com/office/drawing/2014/main" id="{0BD7C890-2F7F-AEA2-ECE3-DE1D878E4A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" r="-145" b="-297"/>
          <a:stretch>
            <a:fillRect/>
          </a:stretch>
        </p:blipFill>
        <p:spPr>
          <a:xfrm>
            <a:off x="3690052" y="2284534"/>
            <a:ext cx="1676675" cy="1354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그림 121">
            <a:extLst>
              <a:ext uri="{FF2B5EF4-FFF2-40B4-BE49-F238E27FC236}">
                <a16:creationId xmlns:a16="http://schemas.microsoft.com/office/drawing/2014/main" id="{5FC09F59-EB74-A614-8F9B-8D2428B82A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-634" r="12" b="-2193"/>
          <a:stretch>
            <a:fillRect/>
          </a:stretch>
        </p:blipFill>
        <p:spPr>
          <a:xfrm>
            <a:off x="3681865" y="3691656"/>
            <a:ext cx="1676675" cy="1384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그림 8" descr="하얀색이(가) 표시된 사진&#10;&#10;자동 생성된 설명">
            <a:extLst>
              <a:ext uri="{FF2B5EF4-FFF2-40B4-BE49-F238E27FC236}">
                <a16:creationId xmlns:a16="http://schemas.microsoft.com/office/drawing/2014/main" id="{D44AC468-31DA-678D-9666-572CB72D1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60" y="2175957"/>
            <a:ext cx="1554120" cy="1241098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1F4A9EC-22F6-6C1D-414F-E125549A2A3A}"/>
              </a:ext>
            </a:extLst>
          </p:cNvPr>
          <p:cNvSpPr/>
          <p:nvPr/>
        </p:nvSpPr>
        <p:spPr>
          <a:xfrm>
            <a:off x="2106289" y="2569251"/>
            <a:ext cx="737572" cy="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B96E4B-3017-5A6C-C8A9-9D9C0420D01A}"/>
              </a:ext>
            </a:extLst>
          </p:cNvPr>
          <p:cNvSpPr/>
          <p:nvPr/>
        </p:nvSpPr>
        <p:spPr>
          <a:xfrm>
            <a:off x="2139815" y="3568133"/>
            <a:ext cx="670520" cy="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E8EE9B5-0550-E85C-0162-5B1114CA0916}"/>
              </a:ext>
            </a:extLst>
          </p:cNvPr>
          <p:cNvSpPr/>
          <p:nvPr/>
        </p:nvSpPr>
        <p:spPr>
          <a:xfrm>
            <a:off x="2073595" y="5392225"/>
            <a:ext cx="767212" cy="66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그림 18" descr="텍스트, 어두운, 이미지이(가) 표시된 사진&#10;&#10;자동 생성된 설명">
            <a:extLst>
              <a:ext uri="{FF2B5EF4-FFF2-40B4-BE49-F238E27FC236}">
                <a16:creationId xmlns:a16="http://schemas.microsoft.com/office/drawing/2014/main" id="{995FB3BA-6F1F-378B-FDFD-9633740C8D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30" y="837180"/>
            <a:ext cx="1524250" cy="1217245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B396FA3-EBA3-0CBC-FC2D-EB6F1E24430F}"/>
              </a:ext>
            </a:extLst>
          </p:cNvPr>
          <p:cNvSpPr/>
          <p:nvPr/>
        </p:nvSpPr>
        <p:spPr>
          <a:xfrm>
            <a:off x="3797765" y="1304989"/>
            <a:ext cx="651292" cy="220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6DC0373-0983-E3EF-FCB7-1EB5558B482D}"/>
              </a:ext>
            </a:extLst>
          </p:cNvPr>
          <p:cNvSpPr/>
          <p:nvPr/>
        </p:nvSpPr>
        <p:spPr>
          <a:xfrm>
            <a:off x="3811467" y="2397501"/>
            <a:ext cx="525792" cy="134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A3E206-5C17-C0E4-DF56-4142B40115F9}"/>
              </a:ext>
            </a:extLst>
          </p:cNvPr>
          <p:cNvSpPr/>
          <p:nvPr/>
        </p:nvSpPr>
        <p:spPr>
          <a:xfrm>
            <a:off x="4346959" y="3796925"/>
            <a:ext cx="651292" cy="220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그림 119">
            <a:extLst>
              <a:ext uri="{FF2B5EF4-FFF2-40B4-BE49-F238E27FC236}">
                <a16:creationId xmlns:a16="http://schemas.microsoft.com/office/drawing/2014/main" id="{9F458D31-7EA6-1E51-4F25-2B0A86959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367" r="549" b="255"/>
          <a:stretch>
            <a:fillRect/>
          </a:stretch>
        </p:blipFill>
        <p:spPr>
          <a:xfrm>
            <a:off x="3690052" y="5104713"/>
            <a:ext cx="1668488" cy="1335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D06EC50-0AF2-E356-65B8-99C76EF9E303}"/>
              </a:ext>
            </a:extLst>
          </p:cNvPr>
          <p:cNvSpPr/>
          <p:nvPr/>
        </p:nvSpPr>
        <p:spPr>
          <a:xfrm>
            <a:off x="4418108" y="5507600"/>
            <a:ext cx="651292" cy="220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1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8D69-CEAA-AE97-D2F0-9574FBE6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C4FDD-9123-919A-83F9-6FBCAF4BC9AA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</a:t>
            </a:r>
          </a:p>
        </p:txBody>
      </p:sp>
      <p:sp>
        <p:nvSpPr>
          <p:cNvPr id="16" name="직사각형 7">
            <a:extLst>
              <a:ext uri="{FF2B5EF4-FFF2-40B4-BE49-F238E27FC236}">
                <a16:creationId xmlns:a16="http://schemas.microsoft.com/office/drawing/2014/main" id="{C140EAB8-237D-CC56-C7C6-2FBB3A6165B1}"/>
              </a:ext>
            </a:extLst>
          </p:cNvPr>
          <p:cNvSpPr/>
          <p:nvPr/>
        </p:nvSpPr>
        <p:spPr>
          <a:xfrm>
            <a:off x="1189371" y="0"/>
            <a:ext cx="1366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2FA6C8-ECE5-CF38-47A6-88A06B4B6571}"/>
              </a:ext>
            </a:extLst>
          </p:cNvPr>
          <p:cNvSpPr txBox="1"/>
          <p:nvPr/>
        </p:nvSpPr>
        <p:spPr>
          <a:xfrm>
            <a:off x="9436332" y="949344"/>
            <a:ext cx="576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23BBDB-B58B-B5BE-028B-838ABFE977DA}"/>
              </a:ext>
            </a:extLst>
          </p:cNvPr>
          <p:cNvSpPr txBox="1"/>
          <p:nvPr/>
        </p:nvSpPr>
        <p:spPr>
          <a:xfrm>
            <a:off x="1997482" y="966904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CPT1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그림 57">
            <a:extLst>
              <a:ext uri="{FF2B5EF4-FFF2-40B4-BE49-F238E27FC236}">
                <a16:creationId xmlns:a16="http://schemas.microsoft.com/office/drawing/2014/main" id="{802C3C66-EADB-B01D-9B62-80BAED840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341" r="-368" b="402"/>
          <a:stretch>
            <a:fillRect/>
          </a:stretch>
        </p:blipFill>
        <p:spPr>
          <a:xfrm>
            <a:off x="1971194" y="1184404"/>
            <a:ext cx="1828105" cy="1449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11ECE0-8666-8417-BDA8-65DAAF4FB0E2}"/>
              </a:ext>
            </a:extLst>
          </p:cNvPr>
          <p:cNvSpPr txBox="1"/>
          <p:nvPr/>
        </p:nvSpPr>
        <p:spPr>
          <a:xfrm>
            <a:off x="4510892" y="945360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7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855AA0-786E-67EF-6D33-CE32E3685D61}"/>
              </a:ext>
            </a:extLst>
          </p:cNvPr>
          <p:cNvSpPr txBox="1"/>
          <p:nvPr/>
        </p:nvSpPr>
        <p:spPr>
          <a:xfrm>
            <a:off x="6392866" y="966904"/>
            <a:ext cx="469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그림 85" descr="하얀색이(가) 표시된 사진&#10;&#10;자동 생성된 설명">
            <a:extLst>
              <a:ext uri="{FF2B5EF4-FFF2-40B4-BE49-F238E27FC236}">
                <a16:creationId xmlns:a16="http://schemas.microsoft.com/office/drawing/2014/main" id="{14AEDB3B-2FCD-C3FB-94BE-F253106C3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107" r="-265" b="-1049"/>
          <a:stretch>
            <a:fillRect/>
          </a:stretch>
        </p:blipFill>
        <p:spPr>
          <a:xfrm>
            <a:off x="5136331" y="3586313"/>
            <a:ext cx="1801985" cy="1454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그림 97">
            <a:extLst>
              <a:ext uri="{FF2B5EF4-FFF2-40B4-BE49-F238E27FC236}">
                <a16:creationId xmlns:a16="http://schemas.microsoft.com/office/drawing/2014/main" id="{11679B46-816F-8695-020F-88A3B92E0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-186" r="-703" b="-581"/>
          <a:stretch>
            <a:fillRect/>
          </a:stretch>
        </p:blipFill>
        <p:spPr>
          <a:xfrm>
            <a:off x="1420764" y="3597677"/>
            <a:ext cx="1801985" cy="1442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그림 58">
            <a:extLst>
              <a:ext uri="{FF2B5EF4-FFF2-40B4-BE49-F238E27FC236}">
                <a16:creationId xmlns:a16="http://schemas.microsoft.com/office/drawing/2014/main" id="{BC917A9B-4412-2651-2F59-AED77B5122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4" b="1091"/>
          <a:stretch>
            <a:fillRect/>
          </a:stretch>
        </p:blipFill>
        <p:spPr>
          <a:xfrm>
            <a:off x="1407705" y="5315956"/>
            <a:ext cx="1828104" cy="1444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그림 60" descr="기기, 주방기기이(가) 표시된 사진&#10;&#10;자동 생성된 설명">
            <a:extLst>
              <a:ext uri="{FF2B5EF4-FFF2-40B4-BE49-F238E27FC236}">
                <a16:creationId xmlns:a16="http://schemas.microsoft.com/office/drawing/2014/main" id="{4F04095F-71DB-DB54-33F6-DB5F7FA59C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8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" t="385" r="479" b="-456"/>
          <a:stretch>
            <a:fillRect/>
          </a:stretch>
        </p:blipFill>
        <p:spPr>
          <a:xfrm>
            <a:off x="8904184" y="5326356"/>
            <a:ext cx="1777327" cy="1430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그림 62">
            <a:extLst>
              <a:ext uri="{FF2B5EF4-FFF2-40B4-BE49-F238E27FC236}">
                <a16:creationId xmlns:a16="http://schemas.microsoft.com/office/drawing/2014/main" id="{269C8B7E-12ED-F86C-DF3C-B6AC5C1A0C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" t="-106" r="272" b="472"/>
          <a:stretch>
            <a:fillRect/>
          </a:stretch>
        </p:blipFill>
        <p:spPr>
          <a:xfrm>
            <a:off x="5129641" y="5321642"/>
            <a:ext cx="1801986" cy="1435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그림 64">
            <a:extLst>
              <a:ext uri="{FF2B5EF4-FFF2-40B4-BE49-F238E27FC236}">
                <a16:creationId xmlns:a16="http://schemas.microsoft.com/office/drawing/2014/main" id="{206CEA8B-F58C-EFB6-8B71-DBCD989D5E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" t="461" r="172" b="767"/>
          <a:stretch>
            <a:fillRect/>
          </a:stretch>
        </p:blipFill>
        <p:spPr>
          <a:xfrm>
            <a:off x="3281732" y="5326927"/>
            <a:ext cx="1801985" cy="1430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C740FC17-FC56-680B-CD08-C94F0100EEA2}"/>
              </a:ext>
            </a:extLst>
          </p:cNvPr>
          <p:cNvSpPr/>
          <p:nvPr/>
        </p:nvSpPr>
        <p:spPr>
          <a:xfrm>
            <a:off x="1817887" y="5512835"/>
            <a:ext cx="187729" cy="8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801C79-4CB9-A0A4-A474-D94BF029F93E}"/>
              </a:ext>
            </a:extLst>
          </p:cNvPr>
          <p:cNvSpPr/>
          <p:nvPr/>
        </p:nvSpPr>
        <p:spPr>
          <a:xfrm>
            <a:off x="4323790" y="5780018"/>
            <a:ext cx="139700" cy="74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ABBB13-7205-4CDA-145F-AFC897964D9E}"/>
              </a:ext>
            </a:extLst>
          </p:cNvPr>
          <p:cNvSpPr/>
          <p:nvPr/>
        </p:nvSpPr>
        <p:spPr>
          <a:xfrm>
            <a:off x="6162810" y="5614789"/>
            <a:ext cx="139700" cy="74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C83B02-1DB2-9F58-84AB-F46E4A1570AD}"/>
              </a:ext>
            </a:extLst>
          </p:cNvPr>
          <p:cNvSpPr/>
          <p:nvPr/>
        </p:nvSpPr>
        <p:spPr>
          <a:xfrm>
            <a:off x="9315484" y="5783111"/>
            <a:ext cx="169037" cy="74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571F05-CBDE-03E9-C652-4E720AB7A541}"/>
              </a:ext>
            </a:extLst>
          </p:cNvPr>
          <p:cNvSpPr txBox="1"/>
          <p:nvPr/>
        </p:nvSpPr>
        <p:spPr>
          <a:xfrm>
            <a:off x="8997837" y="5105720"/>
            <a:ext cx="576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520C35-C587-48E9-F1FB-FA8FBBDC62C4}"/>
              </a:ext>
            </a:extLst>
          </p:cNvPr>
          <p:cNvSpPr txBox="1"/>
          <p:nvPr/>
        </p:nvSpPr>
        <p:spPr>
          <a:xfrm>
            <a:off x="1671923" y="5143818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CPT1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82D55C-5589-48FE-869B-EDA9B258DCC4}"/>
              </a:ext>
            </a:extLst>
          </p:cNvPr>
          <p:cNvSpPr txBox="1"/>
          <p:nvPr/>
        </p:nvSpPr>
        <p:spPr>
          <a:xfrm>
            <a:off x="4083962" y="5097047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7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3F13EB-DE6B-AAB3-A0CA-0658EAEE2297}"/>
              </a:ext>
            </a:extLst>
          </p:cNvPr>
          <p:cNvSpPr txBox="1"/>
          <p:nvPr/>
        </p:nvSpPr>
        <p:spPr>
          <a:xfrm>
            <a:off x="5965123" y="5115901"/>
            <a:ext cx="469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1F2E96-B882-CE99-7FFB-2245A90A1CC2}"/>
              </a:ext>
            </a:extLst>
          </p:cNvPr>
          <p:cNvSpPr txBox="1"/>
          <p:nvPr/>
        </p:nvSpPr>
        <p:spPr>
          <a:xfrm>
            <a:off x="1765788" y="3393333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CPT1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76792C6-35B2-10DB-10C6-16005992E844}"/>
              </a:ext>
            </a:extLst>
          </p:cNvPr>
          <p:cNvSpPr/>
          <p:nvPr/>
        </p:nvSpPr>
        <p:spPr>
          <a:xfrm>
            <a:off x="1997482" y="3801045"/>
            <a:ext cx="187729" cy="8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B5AA8C-E3C5-E53E-D7E6-A4B17A55CADF}"/>
              </a:ext>
            </a:extLst>
          </p:cNvPr>
          <p:cNvSpPr/>
          <p:nvPr/>
        </p:nvSpPr>
        <p:spPr>
          <a:xfrm>
            <a:off x="5370822" y="3982578"/>
            <a:ext cx="141044" cy="8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8E37CAE-0C9F-BA82-294B-02F14B0C943E}"/>
              </a:ext>
            </a:extLst>
          </p:cNvPr>
          <p:cNvSpPr/>
          <p:nvPr/>
        </p:nvSpPr>
        <p:spPr>
          <a:xfrm>
            <a:off x="2175485" y="1375789"/>
            <a:ext cx="187729" cy="8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그림 62">
            <a:extLst>
              <a:ext uri="{FF2B5EF4-FFF2-40B4-BE49-F238E27FC236}">
                <a16:creationId xmlns:a16="http://schemas.microsoft.com/office/drawing/2014/main" id="{35D1E3FD-F3FB-E368-8D0E-16892D32C3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" t="-106" r="272" b="472"/>
          <a:stretch>
            <a:fillRect/>
          </a:stretch>
        </p:blipFill>
        <p:spPr>
          <a:xfrm>
            <a:off x="5726578" y="1191259"/>
            <a:ext cx="1801986" cy="1435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C14236B-95AB-967D-83A8-B2A8C7BAB89B}"/>
              </a:ext>
            </a:extLst>
          </p:cNvPr>
          <p:cNvSpPr/>
          <p:nvPr/>
        </p:nvSpPr>
        <p:spPr>
          <a:xfrm>
            <a:off x="6611006" y="1469359"/>
            <a:ext cx="141044" cy="73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EDA9F8C3-33BE-6D22-39A9-719466F9F4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48" y="3593388"/>
            <a:ext cx="1801985" cy="143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A4F0B58D-9E70-5C53-D5CE-ABC45DEC7CCA}"/>
              </a:ext>
            </a:extLst>
          </p:cNvPr>
          <p:cNvSpPr/>
          <p:nvPr/>
        </p:nvSpPr>
        <p:spPr>
          <a:xfrm>
            <a:off x="3952047" y="4206625"/>
            <a:ext cx="104531" cy="60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6795A536-8C2F-2327-E406-ECD1AAB42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1" y="3577651"/>
            <a:ext cx="1820926" cy="1454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9428037-C40F-9603-5AF0-9FA5D9B36C2B}"/>
              </a:ext>
            </a:extLst>
          </p:cNvPr>
          <p:cNvSpPr/>
          <p:nvPr/>
        </p:nvSpPr>
        <p:spPr>
          <a:xfrm>
            <a:off x="7663474" y="4255797"/>
            <a:ext cx="104531" cy="60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그림 3" descr="텍스트, 어두운, 옅은이(가) 표시된 사진&#10;&#10;자동 생성된 설명">
            <a:extLst>
              <a:ext uri="{FF2B5EF4-FFF2-40B4-BE49-F238E27FC236}">
                <a16:creationId xmlns:a16="http://schemas.microsoft.com/office/drawing/2014/main" id="{80FA26FC-E7D9-8F9B-CCD6-B6F21CFB56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898" y="3577650"/>
            <a:ext cx="1820926" cy="1454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D1511-D6B4-3CBF-D9F3-F86D1030130B}"/>
              </a:ext>
            </a:extLst>
          </p:cNvPr>
          <p:cNvSpPr txBox="1"/>
          <p:nvPr/>
        </p:nvSpPr>
        <p:spPr>
          <a:xfrm>
            <a:off x="7316425" y="3368993"/>
            <a:ext cx="576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C0AA9-2C0D-4E3E-6D1D-E4F19D3512E6}"/>
              </a:ext>
            </a:extLst>
          </p:cNvPr>
          <p:cNvSpPr txBox="1"/>
          <p:nvPr/>
        </p:nvSpPr>
        <p:spPr>
          <a:xfrm>
            <a:off x="3702181" y="3360320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7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AF61B-5741-289E-3BCA-7242F9BBEDB0}"/>
              </a:ext>
            </a:extLst>
          </p:cNvPr>
          <p:cNvSpPr txBox="1"/>
          <p:nvPr/>
        </p:nvSpPr>
        <p:spPr>
          <a:xfrm>
            <a:off x="5203004" y="3368993"/>
            <a:ext cx="469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6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C2BB4D81-8E05-0704-8810-B07F2513F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50" y="5318253"/>
            <a:ext cx="1801986" cy="1439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37FC5753-86D7-A72A-1369-9241677C44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81" y="1194726"/>
            <a:ext cx="1801986" cy="1439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32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67EA3FB0-8169-5675-A28A-53CB561BFE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8" y="1184404"/>
            <a:ext cx="1819557" cy="145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2" descr="기기, 주방기기이(가) 표시된 사진&#10;&#10;자동 생성된 설명">
            <a:extLst>
              <a:ext uri="{FF2B5EF4-FFF2-40B4-BE49-F238E27FC236}">
                <a16:creationId xmlns:a16="http://schemas.microsoft.com/office/drawing/2014/main" id="{44D70370-7557-330A-81AC-4915E90F64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332" y="1185897"/>
            <a:ext cx="1813042" cy="144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A38962-91B9-71DA-ABD3-9F46A9EE2C98}"/>
              </a:ext>
            </a:extLst>
          </p:cNvPr>
          <p:cNvSpPr/>
          <p:nvPr/>
        </p:nvSpPr>
        <p:spPr>
          <a:xfrm>
            <a:off x="9655062" y="1639690"/>
            <a:ext cx="170663" cy="73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그림 12">
            <a:extLst>
              <a:ext uri="{FF2B5EF4-FFF2-40B4-BE49-F238E27FC236}">
                <a16:creationId xmlns:a16="http://schemas.microsoft.com/office/drawing/2014/main" id="{89ED9DB8-6B63-F0AF-AE14-1953832E3A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28" y="1182295"/>
            <a:ext cx="1843385" cy="1472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553490-544D-0644-E7C5-1A192EE82E9B}"/>
              </a:ext>
            </a:extLst>
          </p:cNvPr>
          <p:cNvSpPr/>
          <p:nvPr/>
        </p:nvSpPr>
        <p:spPr>
          <a:xfrm>
            <a:off x="4729982" y="1627052"/>
            <a:ext cx="155148" cy="80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3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C464-A66F-00F5-FE5D-880DD03D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12CB20-1F92-866B-B955-A4389EC4DA12}"/>
              </a:ext>
            </a:extLst>
          </p:cNvPr>
          <p:cNvSpPr txBox="1"/>
          <p:nvPr/>
        </p:nvSpPr>
        <p:spPr>
          <a:xfrm>
            <a:off x="0" y="0"/>
            <a:ext cx="96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</a:t>
            </a:r>
          </a:p>
        </p:txBody>
      </p:sp>
      <p:sp>
        <p:nvSpPr>
          <p:cNvPr id="2" name="직사각형 7">
            <a:extLst>
              <a:ext uri="{FF2B5EF4-FFF2-40B4-BE49-F238E27FC236}">
                <a16:creationId xmlns:a16="http://schemas.microsoft.com/office/drawing/2014/main" id="{F10CF406-22A7-239D-7E6E-5902A9B46A14}"/>
              </a:ext>
            </a:extLst>
          </p:cNvPr>
          <p:cNvSpPr/>
          <p:nvPr/>
        </p:nvSpPr>
        <p:spPr>
          <a:xfrm>
            <a:off x="1496039" y="128025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14D87-2B07-9EC4-8BD2-D6796B3B1222}"/>
              </a:ext>
            </a:extLst>
          </p:cNvPr>
          <p:cNvSpPr txBox="1"/>
          <p:nvPr/>
        </p:nvSpPr>
        <p:spPr>
          <a:xfrm>
            <a:off x="3721407" y="4608386"/>
            <a:ext cx="508527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89C77-7A0C-CD57-E998-815DB9D914D2}"/>
              </a:ext>
            </a:extLst>
          </p:cNvPr>
          <p:cNvSpPr txBox="1"/>
          <p:nvPr/>
        </p:nvSpPr>
        <p:spPr>
          <a:xfrm>
            <a:off x="3721408" y="2417861"/>
            <a:ext cx="5085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7A6E5-3FB7-9388-93A8-2FE5E2F386CE}"/>
              </a:ext>
            </a:extLst>
          </p:cNvPr>
          <p:cNvSpPr txBox="1"/>
          <p:nvPr/>
        </p:nvSpPr>
        <p:spPr>
          <a:xfrm>
            <a:off x="6176319" y="2170929"/>
            <a:ext cx="7726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p-ACLY </a:t>
            </a:r>
            <a:r>
              <a:rPr lang="en-US" altLang="ko-KR" sz="500" dirty="0">
                <a:latin typeface="Arial" panose="020B0604020202020204" pitchFamily="34" charset="0"/>
                <a:cs typeface="Arial" panose="020B0604020202020204" pitchFamily="34" charset="0"/>
              </a:rPr>
              <a:t>(Ser455)</a:t>
            </a:r>
            <a:endParaRPr lang="ko-KR" alt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38">
            <a:extLst>
              <a:ext uri="{FF2B5EF4-FFF2-40B4-BE49-F238E27FC236}">
                <a16:creationId xmlns:a16="http://schemas.microsoft.com/office/drawing/2014/main" id="{778E095E-3207-6E3D-DDD1-2BDCEA135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t="-311" r="47" b="931"/>
          <a:stretch>
            <a:fillRect/>
          </a:stretch>
        </p:blipFill>
        <p:spPr>
          <a:xfrm>
            <a:off x="6949008" y="2170929"/>
            <a:ext cx="1991671" cy="1573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198DE-73EB-E8AD-18C8-E26328E28C2E}"/>
              </a:ext>
            </a:extLst>
          </p:cNvPr>
          <p:cNvSpPr txBox="1"/>
          <p:nvPr/>
        </p:nvSpPr>
        <p:spPr>
          <a:xfrm>
            <a:off x="782623" y="3614997"/>
            <a:ext cx="551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18DF8-FAFD-B5A3-04E4-588BF7C6D3A9}"/>
              </a:ext>
            </a:extLst>
          </p:cNvPr>
          <p:cNvSpPr txBox="1"/>
          <p:nvPr/>
        </p:nvSpPr>
        <p:spPr>
          <a:xfrm>
            <a:off x="659674" y="2136456"/>
            <a:ext cx="7169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500" dirty="0">
                <a:latin typeface="Arial" panose="020B0604020202020204" pitchFamily="34" charset="0"/>
                <a:cs typeface="Arial" panose="020B0604020202020204" pitchFamily="34" charset="0"/>
              </a:rPr>
              <a:t>(Ser62)</a:t>
            </a:r>
            <a:endParaRPr lang="ko-KR" alt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25090-EA5E-C541-BB69-21177F0753E7}"/>
              </a:ext>
            </a:extLst>
          </p:cNvPr>
          <p:cNvSpPr/>
          <p:nvPr/>
        </p:nvSpPr>
        <p:spPr>
          <a:xfrm>
            <a:off x="7336722" y="2500406"/>
            <a:ext cx="451388" cy="146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그림 1">
            <a:extLst>
              <a:ext uri="{FF2B5EF4-FFF2-40B4-BE49-F238E27FC236}">
                <a16:creationId xmlns:a16="http://schemas.microsoft.com/office/drawing/2014/main" id="{826AABDC-35D7-6611-70F5-676A873ED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39" y="478611"/>
            <a:ext cx="1847209" cy="1476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2">
            <a:extLst>
              <a:ext uri="{FF2B5EF4-FFF2-40B4-BE49-F238E27FC236}">
                <a16:creationId xmlns:a16="http://schemas.microsoft.com/office/drawing/2014/main" id="{5E7D1B99-983A-36FB-4B44-5AE831201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39" y="2005887"/>
            <a:ext cx="1847209" cy="1476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76CEAC-3961-183B-15F0-A2A1B4E607D0}"/>
              </a:ext>
            </a:extLst>
          </p:cNvPr>
          <p:cNvSpPr/>
          <p:nvPr/>
        </p:nvSpPr>
        <p:spPr>
          <a:xfrm>
            <a:off x="1666214" y="2209553"/>
            <a:ext cx="600798" cy="146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그림 5">
            <a:extLst>
              <a:ext uri="{FF2B5EF4-FFF2-40B4-BE49-F238E27FC236}">
                <a16:creationId xmlns:a16="http://schemas.microsoft.com/office/drawing/2014/main" id="{9D375BB3-66F0-9467-ABE6-36D952CFA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5" y="2136456"/>
            <a:ext cx="2031930" cy="1624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E76438-1296-0A23-E0EA-EB474BF559E9}"/>
              </a:ext>
            </a:extLst>
          </p:cNvPr>
          <p:cNvSpPr/>
          <p:nvPr/>
        </p:nvSpPr>
        <p:spPr>
          <a:xfrm>
            <a:off x="5159812" y="2474823"/>
            <a:ext cx="410353" cy="146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그림 4">
            <a:extLst>
              <a:ext uri="{FF2B5EF4-FFF2-40B4-BE49-F238E27FC236}">
                <a16:creationId xmlns:a16="http://schemas.microsoft.com/office/drawing/2014/main" id="{5F3BA4A5-FB29-F296-03F3-888A0B058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5" y="3840735"/>
            <a:ext cx="2031930" cy="1624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AF5F67B-8D6B-2E6D-14C1-96DCB48AC552}"/>
              </a:ext>
            </a:extLst>
          </p:cNvPr>
          <p:cNvSpPr/>
          <p:nvPr/>
        </p:nvSpPr>
        <p:spPr>
          <a:xfrm>
            <a:off x="4602849" y="4679713"/>
            <a:ext cx="496527" cy="146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그림 2">
            <a:extLst>
              <a:ext uri="{FF2B5EF4-FFF2-40B4-BE49-F238E27FC236}">
                <a16:creationId xmlns:a16="http://schemas.microsoft.com/office/drawing/2014/main" id="{60525198-17C2-C533-60CF-B75CA62CE2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5" y="478611"/>
            <a:ext cx="2031930" cy="1624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그림 2">
            <a:extLst>
              <a:ext uri="{FF2B5EF4-FFF2-40B4-BE49-F238E27FC236}">
                <a16:creationId xmlns:a16="http://schemas.microsoft.com/office/drawing/2014/main" id="{F3B47788-09E1-6444-EC85-182BA3E0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39" y="3603380"/>
            <a:ext cx="1847209" cy="1476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811960A-FE46-8863-AA3D-9358CA7A93D4}"/>
              </a:ext>
            </a:extLst>
          </p:cNvPr>
          <p:cNvSpPr/>
          <p:nvPr/>
        </p:nvSpPr>
        <p:spPr>
          <a:xfrm>
            <a:off x="2382726" y="3845583"/>
            <a:ext cx="583091" cy="18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1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BB348-AE2C-2851-BD7A-E1EE2C7DF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E503C2-95AB-4AF0-601F-717D3FE08E12}"/>
              </a:ext>
            </a:extLst>
          </p:cNvPr>
          <p:cNvSpPr txBox="1"/>
          <p:nvPr/>
        </p:nvSpPr>
        <p:spPr>
          <a:xfrm>
            <a:off x="0" y="0"/>
            <a:ext cx="113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Figure 2</a:t>
            </a:r>
          </a:p>
        </p:txBody>
      </p:sp>
      <p:pic>
        <p:nvPicPr>
          <p:cNvPr id="2" name="그림 1" descr="기기, 주방기기이(가) 표시된 사진&#10;&#10;자동 생성된 설명">
            <a:extLst>
              <a:ext uri="{FF2B5EF4-FFF2-40B4-BE49-F238E27FC236}">
                <a16:creationId xmlns:a16="http://schemas.microsoft.com/office/drawing/2014/main" id="{C9BB93BD-476E-61BA-130F-B4BD167FA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30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2" t="400" r="89" b="209"/>
          <a:stretch>
            <a:fillRect/>
          </a:stretch>
        </p:blipFill>
        <p:spPr>
          <a:xfrm>
            <a:off x="444017" y="2826380"/>
            <a:ext cx="1605938" cy="127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3A489F91-3660-2707-DAB8-43184BBBF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-174" r="125" b="367"/>
          <a:stretch>
            <a:fillRect/>
          </a:stretch>
        </p:blipFill>
        <p:spPr>
          <a:xfrm>
            <a:off x="444016" y="4165462"/>
            <a:ext cx="1599127" cy="127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B5A1F1F-DA37-7CC3-4513-2444D03979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-316" r="208" b="314"/>
          <a:stretch>
            <a:fillRect/>
          </a:stretch>
        </p:blipFill>
        <p:spPr>
          <a:xfrm>
            <a:off x="444016" y="5525935"/>
            <a:ext cx="1595461" cy="1277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6" descr="기기, 주방기기이(가) 표시된 사진&#10;&#10;자동 생성된 설명">
            <a:extLst>
              <a:ext uri="{FF2B5EF4-FFF2-40B4-BE49-F238E27FC236}">
                <a16:creationId xmlns:a16="http://schemas.microsoft.com/office/drawing/2014/main" id="{EE5C3CA3-7681-065F-7715-48A949171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4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43" r="-99" b="-185"/>
          <a:stretch>
            <a:fillRect/>
          </a:stretch>
        </p:blipFill>
        <p:spPr>
          <a:xfrm>
            <a:off x="444017" y="1482874"/>
            <a:ext cx="1605938" cy="1286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7A2EA-6A59-97C9-B579-3E06694CF1D7}"/>
              </a:ext>
            </a:extLst>
          </p:cNvPr>
          <p:cNvSpPr txBox="1"/>
          <p:nvPr/>
        </p:nvSpPr>
        <p:spPr>
          <a:xfrm>
            <a:off x="11044" y="1884046"/>
            <a:ext cx="472197" cy="18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E288E-9CD3-381C-1815-FB6D00B43891}"/>
              </a:ext>
            </a:extLst>
          </p:cNvPr>
          <p:cNvSpPr txBox="1"/>
          <p:nvPr/>
        </p:nvSpPr>
        <p:spPr>
          <a:xfrm>
            <a:off x="-87260" y="4472183"/>
            <a:ext cx="531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9CEA1-6EE0-5306-EC88-29A36E4BA5D3}"/>
              </a:ext>
            </a:extLst>
          </p:cNvPr>
          <p:cNvSpPr txBox="1"/>
          <p:nvPr/>
        </p:nvSpPr>
        <p:spPr>
          <a:xfrm>
            <a:off x="-58316" y="6010624"/>
            <a:ext cx="502332" cy="18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B4D5F-ECDF-5761-92C1-69331A5E3155}"/>
              </a:ext>
            </a:extLst>
          </p:cNvPr>
          <p:cNvSpPr txBox="1"/>
          <p:nvPr/>
        </p:nvSpPr>
        <p:spPr>
          <a:xfrm>
            <a:off x="-45898" y="3002525"/>
            <a:ext cx="489914" cy="18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FASN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7">
            <a:extLst>
              <a:ext uri="{FF2B5EF4-FFF2-40B4-BE49-F238E27FC236}">
                <a16:creationId xmlns:a16="http://schemas.microsoft.com/office/drawing/2014/main" id="{53262C4B-425D-90B3-D47E-653EADDE331B}"/>
              </a:ext>
            </a:extLst>
          </p:cNvPr>
          <p:cNvSpPr/>
          <p:nvPr/>
        </p:nvSpPr>
        <p:spPr>
          <a:xfrm>
            <a:off x="444016" y="502138"/>
            <a:ext cx="1738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직사각형 7">
            <a:extLst>
              <a:ext uri="{FF2B5EF4-FFF2-40B4-BE49-F238E27FC236}">
                <a16:creationId xmlns:a16="http://schemas.microsoft.com/office/drawing/2014/main" id="{1E2C578B-E12A-DA94-29AF-3B48AD3120B5}"/>
              </a:ext>
            </a:extLst>
          </p:cNvPr>
          <p:cNvSpPr/>
          <p:nvPr/>
        </p:nvSpPr>
        <p:spPr>
          <a:xfrm>
            <a:off x="3474353" y="403843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5" name="그림 93">
            <a:extLst>
              <a:ext uri="{FF2B5EF4-FFF2-40B4-BE49-F238E27FC236}">
                <a16:creationId xmlns:a16="http://schemas.microsoft.com/office/drawing/2014/main" id="{344A61D2-C871-1CBA-CFF5-4FFE6F60FC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5" r="-73" b="-19"/>
          <a:stretch>
            <a:fillRect/>
          </a:stretch>
        </p:blipFill>
        <p:spPr>
          <a:xfrm>
            <a:off x="4178349" y="4157219"/>
            <a:ext cx="1651268" cy="1315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94">
            <a:extLst>
              <a:ext uri="{FF2B5EF4-FFF2-40B4-BE49-F238E27FC236}">
                <a16:creationId xmlns:a16="http://schemas.microsoft.com/office/drawing/2014/main" id="{89DA570F-907E-6721-F984-3829BEF4F7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8"/>
          <a:stretch>
            <a:fillRect/>
          </a:stretch>
        </p:blipFill>
        <p:spPr>
          <a:xfrm>
            <a:off x="4188464" y="1440167"/>
            <a:ext cx="1645567" cy="1314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95">
            <a:extLst>
              <a:ext uri="{FF2B5EF4-FFF2-40B4-BE49-F238E27FC236}">
                <a16:creationId xmlns:a16="http://schemas.microsoft.com/office/drawing/2014/main" id="{7CDC55D5-8F6E-DBC2-D03C-D706AF027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-61" r="132" b="-93"/>
          <a:stretch>
            <a:fillRect/>
          </a:stretch>
        </p:blipFill>
        <p:spPr>
          <a:xfrm>
            <a:off x="4188464" y="2792525"/>
            <a:ext cx="1631037" cy="1310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52C401-65C2-A726-D4CE-98C0AAB296E8}"/>
              </a:ext>
            </a:extLst>
          </p:cNvPr>
          <p:cNvSpPr txBox="1"/>
          <p:nvPr/>
        </p:nvSpPr>
        <p:spPr>
          <a:xfrm>
            <a:off x="3569790" y="1652191"/>
            <a:ext cx="618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27DF68-0EC4-F208-9DF4-068B809EC18D}"/>
              </a:ext>
            </a:extLst>
          </p:cNvPr>
          <p:cNvSpPr txBox="1"/>
          <p:nvPr/>
        </p:nvSpPr>
        <p:spPr>
          <a:xfrm>
            <a:off x="3570619" y="2849916"/>
            <a:ext cx="5910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233275-6D90-4C06-D63A-C04E94F28597}"/>
              </a:ext>
            </a:extLst>
          </p:cNvPr>
          <p:cNvSpPr txBox="1"/>
          <p:nvPr/>
        </p:nvSpPr>
        <p:spPr>
          <a:xfrm>
            <a:off x="3528918" y="4545804"/>
            <a:ext cx="635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Topo-1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177F3-B966-A27C-E55E-5A7AC469A478}"/>
              </a:ext>
            </a:extLst>
          </p:cNvPr>
          <p:cNvSpPr txBox="1"/>
          <p:nvPr/>
        </p:nvSpPr>
        <p:spPr>
          <a:xfrm>
            <a:off x="3535957" y="5999613"/>
            <a:ext cx="686340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-tubulin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7">
            <a:extLst>
              <a:ext uri="{FF2B5EF4-FFF2-40B4-BE49-F238E27FC236}">
                <a16:creationId xmlns:a16="http://schemas.microsoft.com/office/drawing/2014/main" id="{51361D5D-D7AA-A365-BD86-66A08DE5EC85}"/>
              </a:ext>
            </a:extLst>
          </p:cNvPr>
          <p:cNvSpPr/>
          <p:nvPr/>
        </p:nvSpPr>
        <p:spPr>
          <a:xfrm>
            <a:off x="6977830" y="75588"/>
            <a:ext cx="200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F85882-208C-828C-9E36-EB14DA4EB442}"/>
              </a:ext>
            </a:extLst>
          </p:cNvPr>
          <p:cNvSpPr txBox="1"/>
          <p:nvPr/>
        </p:nvSpPr>
        <p:spPr>
          <a:xfrm>
            <a:off x="7075100" y="1128221"/>
            <a:ext cx="495391" cy="231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5ABDBE-72F6-0A6A-2994-656AB6B79961}"/>
              </a:ext>
            </a:extLst>
          </p:cNvPr>
          <p:cNvSpPr txBox="1"/>
          <p:nvPr/>
        </p:nvSpPr>
        <p:spPr>
          <a:xfrm>
            <a:off x="7068284" y="2797708"/>
            <a:ext cx="527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FASN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9AAB40-6DF5-840C-5DF9-EDBA48712F31}"/>
              </a:ext>
            </a:extLst>
          </p:cNvPr>
          <p:cNvSpPr txBox="1"/>
          <p:nvPr/>
        </p:nvSpPr>
        <p:spPr>
          <a:xfrm>
            <a:off x="6977830" y="5818485"/>
            <a:ext cx="655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-actin   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45338B-0F48-136E-8186-4B2F1259C639}"/>
              </a:ext>
            </a:extLst>
          </p:cNvPr>
          <p:cNvSpPr txBox="1"/>
          <p:nvPr/>
        </p:nvSpPr>
        <p:spPr>
          <a:xfrm>
            <a:off x="7137231" y="4280023"/>
            <a:ext cx="527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FBE3DF-31C5-A791-D040-8FF34C191D03}"/>
              </a:ext>
            </a:extLst>
          </p:cNvPr>
          <p:cNvSpPr/>
          <p:nvPr/>
        </p:nvSpPr>
        <p:spPr>
          <a:xfrm>
            <a:off x="490849" y="6049317"/>
            <a:ext cx="254797" cy="109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F48CAE-C984-675C-5485-E5815F6DDA62}"/>
              </a:ext>
            </a:extLst>
          </p:cNvPr>
          <p:cNvSpPr/>
          <p:nvPr/>
        </p:nvSpPr>
        <p:spPr>
          <a:xfrm>
            <a:off x="528880" y="4511704"/>
            <a:ext cx="191433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878A39-EA36-8B85-A2D1-6E5B4B416447}"/>
              </a:ext>
            </a:extLst>
          </p:cNvPr>
          <p:cNvSpPr/>
          <p:nvPr/>
        </p:nvSpPr>
        <p:spPr>
          <a:xfrm>
            <a:off x="532306" y="3073514"/>
            <a:ext cx="191433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F8A4CE-6E8C-93CE-2BB1-B2C1A319BFE2}"/>
              </a:ext>
            </a:extLst>
          </p:cNvPr>
          <p:cNvSpPr/>
          <p:nvPr/>
        </p:nvSpPr>
        <p:spPr>
          <a:xfrm>
            <a:off x="528880" y="1958217"/>
            <a:ext cx="191433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B8DC79-9F77-4B48-8571-1C70569429CE}"/>
              </a:ext>
            </a:extLst>
          </p:cNvPr>
          <p:cNvSpPr/>
          <p:nvPr/>
        </p:nvSpPr>
        <p:spPr>
          <a:xfrm>
            <a:off x="4899689" y="1741202"/>
            <a:ext cx="210576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01DD31-E9F0-959D-E896-3E1583EF3D97}"/>
              </a:ext>
            </a:extLst>
          </p:cNvPr>
          <p:cNvSpPr/>
          <p:nvPr/>
        </p:nvSpPr>
        <p:spPr>
          <a:xfrm>
            <a:off x="4898694" y="2987476"/>
            <a:ext cx="210576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AE083D-CAB9-9F8B-B3CD-FBC64C4BAA90}"/>
              </a:ext>
            </a:extLst>
          </p:cNvPr>
          <p:cNvSpPr/>
          <p:nvPr/>
        </p:nvSpPr>
        <p:spPr>
          <a:xfrm>
            <a:off x="4885506" y="4619426"/>
            <a:ext cx="210576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그림 93">
            <a:extLst>
              <a:ext uri="{FF2B5EF4-FFF2-40B4-BE49-F238E27FC236}">
                <a16:creationId xmlns:a16="http://schemas.microsoft.com/office/drawing/2014/main" id="{3B39394C-4A38-D818-5614-D188E6B116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5" r="-73" b="-19"/>
          <a:stretch>
            <a:fillRect/>
          </a:stretch>
        </p:blipFill>
        <p:spPr>
          <a:xfrm>
            <a:off x="4178349" y="5505607"/>
            <a:ext cx="1651268" cy="1315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B835C8D-D392-9F68-534A-D9BD75FB9BDA}"/>
              </a:ext>
            </a:extLst>
          </p:cNvPr>
          <p:cNvSpPr/>
          <p:nvPr/>
        </p:nvSpPr>
        <p:spPr>
          <a:xfrm>
            <a:off x="4885506" y="6070135"/>
            <a:ext cx="210576" cy="68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그림 85" descr="하얀색이(가) 표시된 사진&#10;&#10;자동 생성된 설명">
            <a:extLst>
              <a:ext uri="{FF2B5EF4-FFF2-40B4-BE49-F238E27FC236}">
                <a16:creationId xmlns:a16="http://schemas.microsoft.com/office/drawing/2014/main" id="{0B4EFB0C-30B9-0C30-E6C0-EC4CE228FD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107" r="-265" b="-1049"/>
          <a:stretch>
            <a:fillRect/>
          </a:stretch>
        </p:blipFill>
        <p:spPr>
          <a:xfrm>
            <a:off x="7689039" y="3902211"/>
            <a:ext cx="1779118" cy="1435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3CC0850-B5A6-275D-FDBE-4E9119D27876}"/>
              </a:ext>
            </a:extLst>
          </p:cNvPr>
          <p:cNvSpPr/>
          <p:nvPr/>
        </p:nvSpPr>
        <p:spPr>
          <a:xfrm>
            <a:off x="7923529" y="4280023"/>
            <a:ext cx="141044" cy="8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그림 24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9A9F2F5C-E871-DB31-FAFC-FE67CB3947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43" y="3902211"/>
            <a:ext cx="1783874" cy="1424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CAD6EC68-49ED-1F48-9095-7603BA7666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39" y="943270"/>
            <a:ext cx="1801985" cy="143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9431DE4-893C-65C8-C5B2-7FD1F6B8891C}"/>
              </a:ext>
            </a:extLst>
          </p:cNvPr>
          <p:cNvSpPr/>
          <p:nvPr/>
        </p:nvSpPr>
        <p:spPr>
          <a:xfrm>
            <a:off x="8337738" y="1556507"/>
            <a:ext cx="104531" cy="60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243AA8-2B46-E583-9183-39A698C4F33E}"/>
              </a:ext>
            </a:extLst>
          </p:cNvPr>
          <p:cNvSpPr txBox="1"/>
          <p:nvPr/>
        </p:nvSpPr>
        <p:spPr>
          <a:xfrm>
            <a:off x="8087872" y="710202"/>
            <a:ext cx="479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7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80FDC207-19D3-FD1F-31FF-C8BF0FBE34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39" y="5399631"/>
            <a:ext cx="1820926" cy="1454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16E722-92AB-C81A-9645-D0F55E94CA41}"/>
              </a:ext>
            </a:extLst>
          </p:cNvPr>
          <p:cNvSpPr/>
          <p:nvPr/>
        </p:nvSpPr>
        <p:spPr>
          <a:xfrm>
            <a:off x="8367822" y="6077777"/>
            <a:ext cx="104531" cy="60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그림 3" descr="텍스트, 어두운, 옅은이(가) 표시된 사진&#10;&#10;자동 생성된 설명">
            <a:extLst>
              <a:ext uri="{FF2B5EF4-FFF2-40B4-BE49-F238E27FC236}">
                <a16:creationId xmlns:a16="http://schemas.microsoft.com/office/drawing/2014/main" id="{12BD940A-FE61-61C4-75ED-BC11D10FE9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917" y="955147"/>
            <a:ext cx="1820926" cy="1454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238576B1-AFF1-18CE-55CD-C669323EF2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38" y="2417477"/>
            <a:ext cx="1801985" cy="143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C9AD4D6-D0A0-3CC2-2EC0-7BE8360B7FDB}"/>
              </a:ext>
            </a:extLst>
          </p:cNvPr>
          <p:cNvSpPr/>
          <p:nvPr/>
        </p:nvSpPr>
        <p:spPr>
          <a:xfrm>
            <a:off x="8344088" y="2829555"/>
            <a:ext cx="104531" cy="60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그림 29">
            <a:extLst>
              <a:ext uri="{FF2B5EF4-FFF2-40B4-BE49-F238E27FC236}">
                <a16:creationId xmlns:a16="http://schemas.microsoft.com/office/drawing/2014/main" id="{601EAE98-23DB-4160-A5B4-DC854C350D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64" y="51124"/>
            <a:ext cx="1679281" cy="1342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743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BF7D3-E30B-2AF1-59F1-7C302E9B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8666A-2F32-7B80-30BE-7980E25F7360}"/>
              </a:ext>
            </a:extLst>
          </p:cNvPr>
          <p:cNvSpPr txBox="1"/>
          <p:nvPr/>
        </p:nvSpPr>
        <p:spPr>
          <a:xfrm>
            <a:off x="0" y="0"/>
            <a:ext cx="113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Figure 3</a:t>
            </a:r>
          </a:p>
        </p:txBody>
      </p:sp>
      <p:sp>
        <p:nvSpPr>
          <p:cNvPr id="2" name="직사각형 7">
            <a:extLst>
              <a:ext uri="{FF2B5EF4-FFF2-40B4-BE49-F238E27FC236}">
                <a16:creationId xmlns:a16="http://schemas.microsoft.com/office/drawing/2014/main" id="{116645CC-67D1-423A-AD65-0D195FBBEAFC}"/>
              </a:ext>
            </a:extLst>
          </p:cNvPr>
          <p:cNvSpPr/>
          <p:nvPr/>
        </p:nvSpPr>
        <p:spPr>
          <a:xfrm>
            <a:off x="1368042" y="1906023"/>
            <a:ext cx="200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8DFB6-BD48-DEAF-CCFE-BC96E8604987}"/>
              </a:ext>
            </a:extLst>
          </p:cNvPr>
          <p:cNvSpPr txBox="1"/>
          <p:nvPr/>
        </p:nvSpPr>
        <p:spPr>
          <a:xfrm>
            <a:off x="1379534" y="2552160"/>
            <a:ext cx="479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C9166-0289-F1A3-253E-8AE2A9705783}"/>
              </a:ext>
            </a:extLst>
          </p:cNvPr>
          <p:cNvSpPr txBox="1"/>
          <p:nvPr/>
        </p:nvSpPr>
        <p:spPr>
          <a:xfrm>
            <a:off x="1426387" y="3469558"/>
            <a:ext cx="4762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5D419-CBCE-5BA0-56DE-BB4FD7EE83B6}"/>
              </a:ext>
            </a:extLst>
          </p:cNvPr>
          <p:cNvSpPr txBox="1"/>
          <p:nvPr/>
        </p:nvSpPr>
        <p:spPr>
          <a:xfrm>
            <a:off x="1382659" y="5842358"/>
            <a:ext cx="520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8B681-F1CD-555A-D63F-0E292B3EE476}"/>
              </a:ext>
            </a:extLst>
          </p:cNvPr>
          <p:cNvSpPr txBox="1"/>
          <p:nvPr/>
        </p:nvSpPr>
        <p:spPr>
          <a:xfrm>
            <a:off x="1426387" y="4372239"/>
            <a:ext cx="481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FASN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47F2A02-26A8-32DF-D1D6-7113A406F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64" r="144" b="-323"/>
          <a:stretch>
            <a:fillRect/>
          </a:stretch>
        </p:blipFill>
        <p:spPr>
          <a:xfrm>
            <a:off x="1830205" y="5520972"/>
            <a:ext cx="1551179" cy="1047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black and white photo of a boat&#10;&#10;Description automatically generated with low confidence">
            <a:extLst>
              <a:ext uri="{FF2B5EF4-FFF2-40B4-BE49-F238E27FC236}">
                <a16:creationId xmlns:a16="http://schemas.microsoft.com/office/drawing/2014/main" id="{0819273A-0584-7515-A9F7-D9152CF24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-444" r="-41" b="-489"/>
          <a:stretch>
            <a:fillRect/>
          </a:stretch>
        </p:blipFill>
        <p:spPr>
          <a:xfrm>
            <a:off x="1830205" y="4413432"/>
            <a:ext cx="1551178" cy="1053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E34111E-05D9-C864-FD45-A4382E3E4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t="849" r="-442" b="210"/>
          <a:stretch>
            <a:fillRect/>
          </a:stretch>
        </p:blipFill>
        <p:spPr>
          <a:xfrm>
            <a:off x="1832993" y="2269282"/>
            <a:ext cx="1541146" cy="101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363E5-84B8-F3F0-6237-8E7996C71C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-202" r="263" b="-383"/>
          <a:stretch>
            <a:fillRect/>
          </a:stretch>
        </p:blipFill>
        <p:spPr>
          <a:xfrm>
            <a:off x="1830205" y="3329944"/>
            <a:ext cx="1543934" cy="1042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직사각형 7">
            <a:extLst>
              <a:ext uri="{FF2B5EF4-FFF2-40B4-BE49-F238E27FC236}">
                <a16:creationId xmlns:a16="http://schemas.microsoft.com/office/drawing/2014/main" id="{3B2E872E-2119-4760-5E42-293FCDDEC4FF}"/>
              </a:ext>
            </a:extLst>
          </p:cNvPr>
          <p:cNvSpPr/>
          <p:nvPr/>
        </p:nvSpPr>
        <p:spPr>
          <a:xfrm>
            <a:off x="5433331" y="516072"/>
            <a:ext cx="2446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31" name="그림 46">
            <a:extLst>
              <a:ext uri="{FF2B5EF4-FFF2-40B4-BE49-F238E27FC236}">
                <a16:creationId xmlns:a16="http://schemas.microsoft.com/office/drawing/2014/main" id="{D4E1A802-FD07-C093-E194-16ED78AD8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-427" r="-471" b="-767"/>
          <a:stretch>
            <a:fillRect/>
          </a:stretch>
        </p:blipFill>
        <p:spPr>
          <a:xfrm>
            <a:off x="6979080" y="5431967"/>
            <a:ext cx="1561406" cy="1260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044C99-B40E-8380-E9DD-485AE199295F}"/>
              </a:ext>
            </a:extLst>
          </p:cNvPr>
          <p:cNvSpPr txBox="1"/>
          <p:nvPr/>
        </p:nvSpPr>
        <p:spPr>
          <a:xfrm>
            <a:off x="6130500" y="5954575"/>
            <a:ext cx="659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751FD8-8DB7-5DD8-336F-B51CCCE24C15}"/>
              </a:ext>
            </a:extLst>
          </p:cNvPr>
          <p:cNvSpPr txBox="1"/>
          <p:nvPr/>
        </p:nvSpPr>
        <p:spPr>
          <a:xfrm>
            <a:off x="6035479" y="3142463"/>
            <a:ext cx="943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p-ACLY (Ser455)</a:t>
            </a:r>
            <a:endParaRPr lang="ko-KR" alt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2EF16C-5E23-A56E-3AC4-59D9997EA24C}"/>
              </a:ext>
            </a:extLst>
          </p:cNvPr>
          <p:cNvSpPr txBox="1"/>
          <p:nvPr/>
        </p:nvSpPr>
        <p:spPr>
          <a:xfrm>
            <a:off x="5908396" y="2076645"/>
            <a:ext cx="1006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p-c-</a:t>
            </a:r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 (Ser62)</a:t>
            </a:r>
            <a:endParaRPr lang="ko-KR" alt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그림 57">
            <a:extLst>
              <a:ext uri="{FF2B5EF4-FFF2-40B4-BE49-F238E27FC236}">
                <a16:creationId xmlns:a16="http://schemas.microsoft.com/office/drawing/2014/main" id="{AC3A21AC-8F7C-D3D5-58BD-8367AA5D0D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0" t="71" r="78" b="-107"/>
          <a:stretch>
            <a:fillRect/>
          </a:stretch>
        </p:blipFill>
        <p:spPr>
          <a:xfrm>
            <a:off x="6979080" y="4144973"/>
            <a:ext cx="1561406" cy="1248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F3CB7A7-EA33-FDAF-AD0F-E847D1A015C0}"/>
              </a:ext>
            </a:extLst>
          </p:cNvPr>
          <p:cNvSpPr txBox="1"/>
          <p:nvPr/>
        </p:nvSpPr>
        <p:spPr>
          <a:xfrm>
            <a:off x="6340902" y="4553812"/>
            <a:ext cx="5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  <a:endParaRPr lang="ko-KR" alt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331F84-516E-7133-2CDD-B6695C3CE178}"/>
              </a:ext>
            </a:extLst>
          </p:cNvPr>
          <p:cNvSpPr/>
          <p:nvPr/>
        </p:nvSpPr>
        <p:spPr>
          <a:xfrm>
            <a:off x="2463322" y="4426395"/>
            <a:ext cx="417645" cy="93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6A916F-CF0B-A69D-D73B-435AEBD35031}"/>
              </a:ext>
            </a:extLst>
          </p:cNvPr>
          <p:cNvSpPr/>
          <p:nvPr/>
        </p:nvSpPr>
        <p:spPr>
          <a:xfrm>
            <a:off x="2456972" y="2630323"/>
            <a:ext cx="408120" cy="89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0EE771-F14A-EE2B-FCF2-B070DAAD1947}"/>
              </a:ext>
            </a:extLst>
          </p:cNvPr>
          <p:cNvSpPr/>
          <p:nvPr/>
        </p:nvSpPr>
        <p:spPr>
          <a:xfrm>
            <a:off x="2466497" y="3506415"/>
            <a:ext cx="408120" cy="81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061607-0F31-01CB-2D58-7D690E0536F4}"/>
              </a:ext>
            </a:extLst>
          </p:cNvPr>
          <p:cNvSpPr/>
          <p:nvPr/>
        </p:nvSpPr>
        <p:spPr>
          <a:xfrm>
            <a:off x="2447447" y="5846114"/>
            <a:ext cx="487495" cy="93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DF8419-A17E-6FFD-4681-1EE0F5606345}"/>
              </a:ext>
            </a:extLst>
          </p:cNvPr>
          <p:cNvSpPr/>
          <p:nvPr/>
        </p:nvSpPr>
        <p:spPr>
          <a:xfrm>
            <a:off x="7295006" y="6051978"/>
            <a:ext cx="225742" cy="118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EC6718-FE34-5C7E-A5B2-11166B772006}"/>
              </a:ext>
            </a:extLst>
          </p:cNvPr>
          <p:cNvSpPr/>
          <p:nvPr/>
        </p:nvSpPr>
        <p:spPr>
          <a:xfrm>
            <a:off x="7520748" y="4573346"/>
            <a:ext cx="168274" cy="128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D1DC6D79-EC74-F7E8-BE73-193E548EB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05" y="968815"/>
            <a:ext cx="1524250" cy="1217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그림 6">
            <a:extLst>
              <a:ext uri="{FF2B5EF4-FFF2-40B4-BE49-F238E27FC236}">
                <a16:creationId xmlns:a16="http://schemas.microsoft.com/office/drawing/2014/main" id="{F77A553A-3F66-3649-D3A2-F7BABD7526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80" y="2851340"/>
            <a:ext cx="1551116" cy="1239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E1C12D9-5D3C-35DD-55EE-263F83660D7C}"/>
              </a:ext>
            </a:extLst>
          </p:cNvPr>
          <p:cNvSpPr/>
          <p:nvPr/>
        </p:nvSpPr>
        <p:spPr>
          <a:xfrm>
            <a:off x="7295378" y="3013900"/>
            <a:ext cx="215845" cy="128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그림 3">
            <a:extLst>
              <a:ext uri="{FF2B5EF4-FFF2-40B4-BE49-F238E27FC236}">
                <a16:creationId xmlns:a16="http://schemas.microsoft.com/office/drawing/2014/main" id="{2365A0F7-BC81-94EF-AEFB-9F69D8F491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81" y="1549425"/>
            <a:ext cx="1551116" cy="1239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443C57F-F5FF-342E-1A22-B8AD78A98A4D}"/>
              </a:ext>
            </a:extLst>
          </p:cNvPr>
          <p:cNvSpPr/>
          <p:nvPr/>
        </p:nvSpPr>
        <p:spPr>
          <a:xfrm>
            <a:off x="7304904" y="2012256"/>
            <a:ext cx="215844" cy="88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4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168</Words>
  <Application>Microsoft Macintosh PowerPoint</Application>
  <PresentationFormat>Widescreen</PresentationFormat>
  <Paragraphs>111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Ju-Ha Kim</dc:creator>
  <cp:lastModifiedBy>Ju-Ha Kim</cp:lastModifiedBy>
  <cp:revision>4</cp:revision>
  <dcterms:created xsi:type="dcterms:W3CDTF">2025-05-26T16:31:19Z</dcterms:created>
  <dcterms:modified xsi:type="dcterms:W3CDTF">2025-05-27T00:19:44Z</dcterms:modified>
</cp:coreProperties>
</file>