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2621" y="5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7E955-12A1-472E-80EE-DBA3F43EA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F687B-27E8-41A3-8473-025CE4262EC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905" algn="l" defTabSz="5143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3" y="1114211"/>
            <a:ext cx="1980000" cy="39610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17" y="1114209"/>
            <a:ext cx="1980000" cy="3961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81" y="1114209"/>
            <a:ext cx="1980000" cy="3961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3428" y="948645"/>
            <a:ext cx="24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84767" y="948645"/>
            <a:ext cx="24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43257" y="948645"/>
            <a:ext cx="24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9000" y="5177204"/>
            <a:ext cx="61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S5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Raincloud plots of gene-level ACC, MCC, and F1 score distributions for 32 prediction tools. (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ACC, (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MCC, and (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F1 score. Median values are shown as black dots. ACC, accuracy; MCC, Matthews correlation coefficient.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WPS 演示</Application>
  <PresentationFormat>A4 纸张(210x297 毫米)</PresentationFormat>
  <Paragraphs>8</Paragraphs>
  <Slides>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</vt:lpstr>
      <vt:lpstr>宋体</vt:lpstr>
      <vt:lpstr>Wingdings</vt:lpstr>
      <vt:lpstr>Calibri</vt:lpstr>
      <vt:lpstr>Times New Roman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Yao XIONG</dc:creator>
  <cp:lastModifiedBy>曦宝</cp:lastModifiedBy>
  <cp:revision>82</cp:revision>
  <dcterms:created xsi:type="dcterms:W3CDTF">2025-12-30T01:38:00Z</dcterms:created>
  <dcterms:modified xsi:type="dcterms:W3CDTF">2026-03-19T02:59:16Z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14253594A1324358A9D8D4D4366BAB90_12</vt:lpwstr>
  </property>
  <property fmtid="{D5CDD505-2E9C-101B-9397-08002B2CF9AE}" pid="3" name="KSOProductBuildVer">
    <vt:lpwstr>2052-12.1.0.25225</vt:lpwstr>
  </property>
</Properties>
</file>