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</p:sldIdLst>
  <p:sldSz cx="6858000" cy="9906000" type="A4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6" d="100"/>
          <a:sy n="56" d="100"/>
        </p:scale>
        <p:origin x="2621" y="53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7E955-12A1-472E-80EE-DBA3F43EAB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F687B-27E8-41A3-8473-025CE4262EC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F687B-27E8-41A3-8473-025CE4262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905" algn="l" defTabSz="5143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tiff"/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788253" y="434296"/>
            <a:ext cx="4684452" cy="8200448"/>
            <a:chOff x="788253" y="281896"/>
            <a:chExt cx="4684452" cy="820044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817" y="457545"/>
              <a:ext cx="1980000" cy="396104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2705" y="457545"/>
              <a:ext cx="1980000" cy="396104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817" y="4521296"/>
              <a:ext cx="1980000" cy="396104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2705" y="4521296"/>
              <a:ext cx="1980000" cy="396104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788253" y="281896"/>
              <a:ext cx="242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zh-CN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462702" y="281896"/>
              <a:ext cx="242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zh-CN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88253" y="4328456"/>
              <a:ext cx="242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zh-CN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462702" y="4328456"/>
              <a:ext cx="242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</a:t>
              </a:r>
              <a:endParaRPr lang="zh-CN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69000" y="8690024"/>
            <a:ext cx="61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S6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Raincloud plots of gene-level Sen, Spe, PPV, and NPV distributions for 32 prediction tools. (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Sen, (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Spe, (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PPV, and (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NPV. Median values are shown as black dots. Sen, sensitivity; Spe, specificity; PPV, positive predictive value; NPV, negative predictive value.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WPS 演示</Application>
  <PresentationFormat>A4 纸张(210x297 毫米)</PresentationFormat>
  <Paragraphs>10</Paragraphs>
  <Slides>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Arial</vt:lpstr>
      <vt:lpstr>宋体</vt:lpstr>
      <vt:lpstr>Wingdings</vt:lpstr>
      <vt:lpstr>Calibri</vt:lpstr>
      <vt:lpstr>Times New Roman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Yao XIONG</dc:creator>
  <cp:lastModifiedBy>曦宝</cp:lastModifiedBy>
  <cp:revision>82</cp:revision>
  <dcterms:created xsi:type="dcterms:W3CDTF">2025-12-30T01:38:00Z</dcterms:created>
  <dcterms:modified xsi:type="dcterms:W3CDTF">2026-03-19T02:59:16Z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7397CD0A9F7849928C0E6DF1B95B9394_12</vt:lpwstr>
  </property>
  <property fmtid="{D5CDD505-2E9C-101B-9397-08002B2CF9AE}" pid="3" name="KSOProductBuildVer">
    <vt:lpwstr>2052-12.1.0.25225</vt:lpwstr>
  </property>
</Properties>
</file>