
<file path=[Content_Types].xml><?xml version="1.0" encoding="utf-8"?>
<Types xmlns="http://schemas.openxmlformats.org/package/2006/content-types">
  <Default Extension="jpeg" ContentType="image/jpeg"/>
  <Default Extension="JPG" ContentType="image/.jpg"/>
  <Default Extension="tiff" ContentType="image/tif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64" r:id="rId3"/>
  </p:sldIdLst>
  <p:sldSz cx="6858000" cy="9906000" type="A4"/>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56" d="100"/>
          <a:sy n="56" d="100"/>
        </p:scale>
        <p:origin x="2621" y="53"/>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bleStyles" Target="tableStyles.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57E955-12A1-472E-80EE-DBA3F43EAB8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15F687B-27E8-41A3-8473-025CE4262EC8}"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857250" y="1621191"/>
            <a:ext cx="5143500" cy="3448756"/>
          </a:xfrm>
        </p:spPr>
        <p:txBody>
          <a:bodyPr anchor="b"/>
          <a:lstStyle>
            <a:lvl1pPr algn="ctr">
              <a:defRPr sz="3375"/>
            </a:lvl1pPr>
          </a:lstStyle>
          <a:p>
            <a:r>
              <a:rPr lang="zh-CN" altLang="en-US"/>
              <a:t>单击此处编辑母版标题样式</a:t>
            </a:r>
            <a:endParaRPr lang="zh-CN" altLang="en-US"/>
          </a:p>
        </p:txBody>
      </p:sp>
      <p:sp>
        <p:nvSpPr>
          <p:cNvPr id="3" name="副标题 2"/>
          <p:cNvSpPr>
            <a:spLocks noGrp="1"/>
          </p:cNvSpPr>
          <p:nvPr>
            <p:ph type="subTitle" idx="1"/>
          </p:nvPr>
        </p:nvSpPr>
        <p:spPr>
          <a:xfrm>
            <a:off x="857250" y="5202944"/>
            <a:ext cx="5143500" cy="2391656"/>
          </a:xfrm>
        </p:spPr>
        <p:txBody>
          <a:bodyPr/>
          <a:lstStyle>
            <a:lvl1pPr marL="0" indent="0" algn="ctr">
              <a:buNone/>
              <a:defRPr sz="1350"/>
            </a:lvl1pPr>
            <a:lvl2pPr marL="257175" indent="0" algn="ctr">
              <a:buNone/>
              <a:defRPr sz="1125"/>
            </a:lvl2pPr>
            <a:lvl3pPr marL="514350" indent="0" algn="ctr">
              <a:buNone/>
              <a:defRPr sz="1015"/>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4907756" y="527403"/>
            <a:ext cx="1478756" cy="8394877"/>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471487" y="527403"/>
            <a:ext cx="4350544" cy="8394877"/>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467916" y="2469622"/>
            <a:ext cx="5915025" cy="4120620"/>
          </a:xfrm>
        </p:spPr>
        <p:txBody>
          <a:bodyPr anchor="b"/>
          <a:lstStyle>
            <a:lvl1pPr>
              <a:defRPr sz="3375"/>
            </a:lvl1pPr>
          </a:lstStyle>
          <a:p>
            <a:r>
              <a:rPr lang="zh-CN" altLang="en-US"/>
              <a:t>单击此处编辑母版标题样式</a:t>
            </a:r>
            <a:endParaRPr lang="zh-CN" altLang="en-US"/>
          </a:p>
        </p:txBody>
      </p:sp>
      <p:sp>
        <p:nvSpPr>
          <p:cNvPr id="3" name="文本占位符 2"/>
          <p:cNvSpPr>
            <a:spLocks noGrp="1"/>
          </p:cNvSpPr>
          <p:nvPr>
            <p:ph type="body" idx="1"/>
          </p:nvPr>
        </p:nvSpPr>
        <p:spPr>
          <a:xfrm>
            <a:off x="467916" y="6629225"/>
            <a:ext cx="5915025" cy="2166937"/>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5">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471488" y="2637014"/>
            <a:ext cx="2914650" cy="6285266"/>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3471863" y="2637014"/>
            <a:ext cx="2914650" cy="6285266"/>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72381" y="527404"/>
            <a:ext cx="5915025" cy="1914702"/>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472381" y="2428347"/>
            <a:ext cx="2901255" cy="1190095"/>
          </a:xfrm>
        </p:spPr>
        <p:txBody>
          <a:bodyPr anchor="b"/>
          <a:lstStyle>
            <a:lvl1pPr marL="0" indent="0">
              <a:buNone/>
              <a:defRPr sz="1350" b="1"/>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472381" y="3618442"/>
            <a:ext cx="2901255" cy="532218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3471863" y="2428347"/>
            <a:ext cx="2915543" cy="1190095"/>
          </a:xfrm>
        </p:spPr>
        <p:txBody>
          <a:bodyPr anchor="b"/>
          <a:lstStyle>
            <a:lvl1pPr marL="0" indent="0">
              <a:buNone/>
              <a:defRPr sz="1350" b="1"/>
            </a:lvl1pPr>
            <a:lvl2pPr marL="257175" indent="0">
              <a:buNone/>
              <a:defRPr sz="1125" b="1"/>
            </a:lvl2pPr>
            <a:lvl3pPr marL="514350" indent="0">
              <a:buNone/>
              <a:defRPr sz="1015"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3471863" y="3618442"/>
            <a:ext cx="2915543" cy="5322183"/>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72381" y="660400"/>
            <a:ext cx="2211883" cy="2311400"/>
          </a:xfrm>
        </p:spPr>
        <p:txBody>
          <a:bodyPr anchor="b"/>
          <a:lstStyle>
            <a:lvl1pPr>
              <a:defRPr sz="1800"/>
            </a:lvl1pPr>
          </a:lstStyle>
          <a:p>
            <a:r>
              <a:rPr lang="zh-CN" altLang="en-US"/>
              <a:t>单击此处编辑母版标题样式</a:t>
            </a:r>
            <a:endParaRPr lang="zh-CN" altLang="en-US"/>
          </a:p>
        </p:txBody>
      </p:sp>
      <p:sp>
        <p:nvSpPr>
          <p:cNvPr id="3" name="内容占位符 2"/>
          <p:cNvSpPr>
            <a:spLocks noGrp="1"/>
          </p:cNvSpPr>
          <p:nvPr>
            <p:ph idx="1"/>
          </p:nvPr>
        </p:nvSpPr>
        <p:spPr>
          <a:xfrm>
            <a:off x="2915543" y="1426281"/>
            <a:ext cx="3471863" cy="7039681"/>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90"/>
            </a:lvl2pPr>
            <a:lvl3pPr marL="514350" indent="0">
              <a:buNone/>
              <a:defRPr sz="675"/>
            </a:lvl3pPr>
            <a:lvl4pPr marL="771525" indent="0">
              <a:buNone/>
              <a:defRPr sz="565"/>
            </a:lvl4pPr>
            <a:lvl5pPr marL="1028700" indent="0">
              <a:buNone/>
              <a:defRPr sz="565"/>
            </a:lvl5pPr>
            <a:lvl6pPr marL="1285875" indent="0">
              <a:buNone/>
              <a:defRPr sz="565"/>
            </a:lvl6pPr>
            <a:lvl7pPr marL="1543050" indent="0">
              <a:buNone/>
              <a:defRPr sz="565"/>
            </a:lvl7pPr>
            <a:lvl8pPr marL="1800225" indent="0">
              <a:buNone/>
              <a:defRPr sz="565"/>
            </a:lvl8pPr>
            <a:lvl9pPr marL="2057400" indent="0">
              <a:buNone/>
              <a:defRPr sz="565"/>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472381" y="660400"/>
            <a:ext cx="2211883" cy="2311400"/>
          </a:xfrm>
        </p:spPr>
        <p:txBody>
          <a:bodyPr anchor="b"/>
          <a:lstStyle>
            <a:lvl1pPr>
              <a:defRPr sz="18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2915543" y="1426281"/>
            <a:ext cx="3471863" cy="7039681"/>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zh-CN" altLang="en-US"/>
          </a:p>
        </p:txBody>
      </p:sp>
      <p:sp>
        <p:nvSpPr>
          <p:cNvPr id="4" name="文本占位符 3"/>
          <p:cNvSpPr>
            <a:spLocks noGrp="1"/>
          </p:cNvSpPr>
          <p:nvPr>
            <p:ph type="body" sz="half" idx="2"/>
          </p:nvPr>
        </p:nvSpPr>
        <p:spPr>
          <a:xfrm>
            <a:off x="472381" y="2971800"/>
            <a:ext cx="2211883" cy="5505627"/>
          </a:xfrm>
        </p:spPr>
        <p:txBody>
          <a:bodyPr/>
          <a:lstStyle>
            <a:lvl1pPr marL="0" indent="0">
              <a:buNone/>
              <a:defRPr sz="900"/>
            </a:lvl1pPr>
            <a:lvl2pPr marL="257175" indent="0">
              <a:buNone/>
              <a:defRPr sz="790"/>
            </a:lvl2pPr>
            <a:lvl3pPr marL="514350" indent="0">
              <a:buNone/>
              <a:defRPr sz="675"/>
            </a:lvl3pPr>
            <a:lvl4pPr marL="771525" indent="0">
              <a:buNone/>
              <a:defRPr sz="565"/>
            </a:lvl4pPr>
            <a:lvl5pPr marL="1028700" indent="0">
              <a:buNone/>
              <a:defRPr sz="565"/>
            </a:lvl5pPr>
            <a:lvl6pPr marL="1285875" indent="0">
              <a:buNone/>
              <a:defRPr sz="565"/>
            </a:lvl6pPr>
            <a:lvl7pPr marL="1543050" indent="0">
              <a:buNone/>
              <a:defRPr sz="565"/>
            </a:lvl7pPr>
            <a:lvl8pPr marL="1800225" indent="0">
              <a:buNone/>
              <a:defRPr sz="565"/>
            </a:lvl8pPr>
            <a:lvl9pPr marL="2057400" indent="0">
              <a:buNone/>
              <a:defRPr sz="565"/>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C5F1E281-E6C6-4C47-82E1-33C0635595D6}"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3E0FF49-0A3B-4FAD-944B-6D3FBB9FD55D}"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71488" y="527404"/>
            <a:ext cx="5915025" cy="1914702"/>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471488" y="9181395"/>
            <a:ext cx="1543050" cy="527403"/>
          </a:xfrm>
          <a:prstGeom prst="rect">
            <a:avLst/>
          </a:prstGeom>
        </p:spPr>
        <p:txBody>
          <a:bodyPr vert="horz" lIns="91440" tIns="45720" rIns="91440" bIns="45720" rtlCol="0" anchor="ctr"/>
          <a:lstStyle>
            <a:lvl1pPr algn="l">
              <a:defRPr sz="675">
                <a:solidFill>
                  <a:schemeClr val="tx1">
                    <a:tint val="75000"/>
                  </a:schemeClr>
                </a:solidFill>
              </a:defRPr>
            </a:lvl1pPr>
          </a:lstStyle>
          <a:p>
            <a:fld id="{C5F1E281-E6C6-4C47-82E1-33C0635595D6}" type="datetimeFigureOut">
              <a:rPr lang="zh-CN" altLang="en-US" smtClean="0"/>
            </a:fld>
            <a:endParaRPr lang="zh-CN" altLang="en-US"/>
          </a:p>
        </p:txBody>
      </p:sp>
      <p:sp>
        <p:nvSpPr>
          <p:cNvPr id="5" name="页脚占位符 4"/>
          <p:cNvSpPr>
            <a:spLocks noGrp="1"/>
          </p:cNvSpPr>
          <p:nvPr>
            <p:ph type="ftr" sz="quarter" idx="3"/>
          </p:nvPr>
        </p:nvSpPr>
        <p:spPr>
          <a:xfrm>
            <a:off x="2271713" y="9181395"/>
            <a:ext cx="2314575" cy="52740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4843463" y="9181395"/>
            <a:ext cx="1543050" cy="527403"/>
          </a:xfrm>
          <a:prstGeom prst="rect">
            <a:avLst/>
          </a:prstGeom>
        </p:spPr>
        <p:txBody>
          <a:bodyPr vert="horz" lIns="91440" tIns="45720" rIns="91440" bIns="45720" rtlCol="0" anchor="ctr"/>
          <a:lstStyle>
            <a:lvl1pPr algn="r">
              <a:defRPr sz="675">
                <a:solidFill>
                  <a:schemeClr val="tx1">
                    <a:tint val="75000"/>
                  </a:schemeClr>
                </a:solidFill>
              </a:defRPr>
            </a:lvl1pPr>
          </a:lstStyle>
          <a:p>
            <a:fld id="{33E0FF49-0A3B-4FAD-944B-6D3FBB9FD55D}"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905" indent="-128905" algn="l" defTabSz="514350" rtl="0" eaLnBrk="1" latinLnBrk="0" hangingPunct="1">
        <a:lnSpc>
          <a:spcPct val="90000"/>
        </a:lnSpc>
        <a:spcBef>
          <a:spcPts val="565"/>
        </a:spcBef>
        <a:buFont typeface="Arial" panose="020B0604020202020204" pitchFamily="34" charset="0"/>
        <a:buChar char="•"/>
        <a:defRPr sz="1575" kern="1200">
          <a:solidFill>
            <a:schemeClr val="tx1"/>
          </a:solidFill>
          <a:latin typeface="+mn-lt"/>
          <a:ea typeface="+mn-ea"/>
          <a:cs typeface="+mn-cs"/>
        </a:defRPr>
      </a:lvl1pPr>
      <a:lvl2pPr marL="386080" indent="-128905" algn="l" defTabSz="514350" rtl="0" eaLnBrk="1" latinLnBrk="0" hangingPunct="1">
        <a:lnSpc>
          <a:spcPct val="90000"/>
        </a:lnSpc>
        <a:spcBef>
          <a:spcPts val="280"/>
        </a:spcBef>
        <a:buFont typeface="Arial" panose="020B0604020202020204" pitchFamily="34" charset="0"/>
        <a:buChar char="•"/>
        <a:defRPr sz="1350" kern="1200">
          <a:solidFill>
            <a:schemeClr val="tx1"/>
          </a:solidFill>
          <a:latin typeface="+mn-lt"/>
          <a:ea typeface="+mn-ea"/>
          <a:cs typeface="+mn-cs"/>
        </a:defRPr>
      </a:lvl2pPr>
      <a:lvl3pPr marL="643255" indent="-128905" algn="l" defTabSz="514350" rtl="0" eaLnBrk="1" latinLnBrk="0" hangingPunct="1">
        <a:lnSpc>
          <a:spcPct val="90000"/>
        </a:lnSpc>
        <a:spcBef>
          <a:spcPts val="280"/>
        </a:spcBef>
        <a:buFont typeface="Arial" panose="020B0604020202020204" pitchFamily="34" charset="0"/>
        <a:buChar char="•"/>
        <a:defRPr sz="1125" kern="1200">
          <a:solidFill>
            <a:schemeClr val="tx1"/>
          </a:solidFill>
          <a:latin typeface="+mn-lt"/>
          <a:ea typeface="+mn-ea"/>
          <a:cs typeface="+mn-cs"/>
        </a:defRPr>
      </a:lvl3pPr>
      <a:lvl4pPr marL="900430"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4pPr>
      <a:lvl5pPr marL="1157605"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5pPr>
      <a:lvl6pPr marL="1414780"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6pPr>
      <a:lvl7pPr marL="1671955"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7pPr>
      <a:lvl8pPr marL="1929130"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8pPr>
      <a:lvl9pPr marL="2186305" indent="-128905" algn="l" defTabSz="514350" rtl="0" eaLnBrk="1" latinLnBrk="0" hangingPunct="1">
        <a:lnSpc>
          <a:spcPct val="90000"/>
        </a:lnSpc>
        <a:spcBef>
          <a:spcPts val="280"/>
        </a:spcBef>
        <a:buFont typeface="Arial" panose="020B0604020202020204" pitchFamily="34" charset="0"/>
        <a:buChar char="•"/>
        <a:defRPr sz="1015" kern="1200">
          <a:solidFill>
            <a:schemeClr val="tx1"/>
          </a:solidFill>
          <a:latin typeface="+mn-lt"/>
          <a:ea typeface="+mn-ea"/>
          <a:cs typeface="+mn-cs"/>
        </a:defRPr>
      </a:lvl9pPr>
    </p:bodyStyle>
    <p:otherStyle>
      <a:defPPr>
        <a:defRPr lang="zh-CN"/>
      </a:defPPr>
      <a:lvl1pPr marL="0" algn="l" defTabSz="514350" rtl="0" eaLnBrk="1" latinLnBrk="0" hangingPunct="1">
        <a:defRPr sz="1015" kern="1200">
          <a:solidFill>
            <a:schemeClr val="tx1"/>
          </a:solidFill>
          <a:latin typeface="+mn-lt"/>
          <a:ea typeface="+mn-ea"/>
          <a:cs typeface="+mn-cs"/>
        </a:defRPr>
      </a:lvl1pPr>
      <a:lvl2pPr marL="257175" algn="l" defTabSz="514350" rtl="0" eaLnBrk="1" latinLnBrk="0" hangingPunct="1">
        <a:defRPr sz="1015" kern="1200">
          <a:solidFill>
            <a:schemeClr val="tx1"/>
          </a:solidFill>
          <a:latin typeface="+mn-lt"/>
          <a:ea typeface="+mn-ea"/>
          <a:cs typeface="+mn-cs"/>
        </a:defRPr>
      </a:lvl2pPr>
      <a:lvl3pPr marL="514350" algn="l" defTabSz="514350" rtl="0" eaLnBrk="1" latinLnBrk="0" hangingPunct="1">
        <a:defRPr sz="1015" kern="1200">
          <a:solidFill>
            <a:schemeClr val="tx1"/>
          </a:solidFill>
          <a:latin typeface="+mn-lt"/>
          <a:ea typeface="+mn-ea"/>
          <a:cs typeface="+mn-cs"/>
        </a:defRPr>
      </a:lvl3pPr>
      <a:lvl4pPr marL="771525" algn="l" defTabSz="514350" rtl="0" eaLnBrk="1" latinLnBrk="0" hangingPunct="1">
        <a:defRPr sz="1015" kern="1200">
          <a:solidFill>
            <a:schemeClr val="tx1"/>
          </a:solidFill>
          <a:latin typeface="+mn-lt"/>
          <a:ea typeface="+mn-ea"/>
          <a:cs typeface="+mn-cs"/>
        </a:defRPr>
      </a:lvl4pPr>
      <a:lvl5pPr marL="1028700" algn="l" defTabSz="514350" rtl="0" eaLnBrk="1" latinLnBrk="0" hangingPunct="1">
        <a:defRPr sz="1015" kern="1200">
          <a:solidFill>
            <a:schemeClr val="tx1"/>
          </a:solidFill>
          <a:latin typeface="+mn-lt"/>
          <a:ea typeface="+mn-ea"/>
          <a:cs typeface="+mn-cs"/>
        </a:defRPr>
      </a:lvl5pPr>
      <a:lvl6pPr marL="1285875" algn="l" defTabSz="514350" rtl="0" eaLnBrk="1" latinLnBrk="0" hangingPunct="1">
        <a:defRPr sz="1015" kern="1200">
          <a:solidFill>
            <a:schemeClr val="tx1"/>
          </a:solidFill>
          <a:latin typeface="+mn-lt"/>
          <a:ea typeface="+mn-ea"/>
          <a:cs typeface="+mn-cs"/>
        </a:defRPr>
      </a:lvl6pPr>
      <a:lvl7pPr marL="1543050" algn="l" defTabSz="514350" rtl="0" eaLnBrk="1" latinLnBrk="0" hangingPunct="1">
        <a:defRPr sz="1015" kern="1200">
          <a:solidFill>
            <a:schemeClr val="tx1"/>
          </a:solidFill>
          <a:latin typeface="+mn-lt"/>
          <a:ea typeface="+mn-ea"/>
          <a:cs typeface="+mn-cs"/>
        </a:defRPr>
      </a:lvl7pPr>
      <a:lvl8pPr marL="1800225" algn="l" defTabSz="514350" rtl="0" eaLnBrk="1" latinLnBrk="0" hangingPunct="1">
        <a:defRPr sz="1015" kern="1200">
          <a:solidFill>
            <a:schemeClr val="tx1"/>
          </a:solidFill>
          <a:latin typeface="+mn-lt"/>
          <a:ea typeface="+mn-ea"/>
          <a:cs typeface="+mn-cs"/>
        </a:defRPr>
      </a:lvl8pPr>
      <a:lvl9pPr marL="2057400" algn="l" defTabSz="514350" rtl="0" eaLnBrk="1" latinLnBrk="0" hangingPunct="1">
        <a:defRPr sz="101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图片 4"/>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55167" y="805644"/>
            <a:ext cx="5547666" cy="3751116"/>
          </a:xfrm>
          <a:prstGeom prst="rect">
            <a:avLst/>
          </a:prstGeom>
        </p:spPr>
      </p:pic>
      <p:sp>
        <p:nvSpPr>
          <p:cNvPr id="2" name="文本框 1"/>
          <p:cNvSpPr txBox="1"/>
          <p:nvPr/>
        </p:nvSpPr>
        <p:spPr>
          <a:xfrm>
            <a:off x="369000" y="4701221"/>
            <a:ext cx="6120000" cy="830997"/>
          </a:xfrm>
          <a:prstGeom prst="rect">
            <a:avLst/>
          </a:prstGeom>
          <a:noFill/>
        </p:spPr>
        <p:txBody>
          <a:bodyPr wrap="square" rtlCol="0">
            <a:spAutoFit/>
          </a:bodyPr>
          <a:lstStyle/>
          <a:p>
            <a:pPr algn="just"/>
            <a:r>
              <a:rPr lang="en-US" altLang="zh-CN" sz="1200" b="1" dirty="0">
                <a:latin typeface="Times New Roman" panose="02020603050405020304" pitchFamily="18" charset="0"/>
                <a:cs typeface="Times New Roman" panose="02020603050405020304" pitchFamily="18" charset="0"/>
              </a:rPr>
              <a:t>Supplementary Figure S9 </a:t>
            </a:r>
            <a:r>
              <a:rPr lang="en-US" altLang="zh-CN" sz="1200" dirty="0">
                <a:latin typeface="Times New Roman" panose="02020603050405020304" pitchFamily="18" charset="0"/>
                <a:cs typeface="Times New Roman" panose="02020603050405020304" pitchFamily="18" charset="0"/>
              </a:rPr>
              <a:t>AUC of 32 prediction tools across different subsets stratified by gene-level pathogenic variant proportion. “All” represents the whole test dataset, while “Pure” contains the missense variants from genes that harbor exclusively either pathogenic or benign variants. AUC, area under the receiver operating characteristic curve.</a:t>
            </a:r>
            <a:endParaRPr lang="en-US" altLang="zh-CN" sz="1200" b="1" dirty="0">
              <a:latin typeface="Times New Roman" panose="02020603050405020304" pitchFamily="18" charset="0"/>
              <a:cs typeface="Times New Roman" panose="02020603050405020304" pitchFamily="18" charset="0"/>
            </a:endParaRPr>
          </a:p>
        </p:txBody>
      </p:sp>
    </p:spTree>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350</Words>
  <Application>WPS 演示</Application>
  <PresentationFormat>A4 纸张(210x297 毫米)</PresentationFormat>
  <Paragraphs>2</Paragraphs>
  <Slides>1</Slides>
  <Notes>2</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vt:i4>
      </vt:variant>
    </vt:vector>
  </HeadingPairs>
  <TitlesOfParts>
    <vt:vector size="7" baseType="lpstr">
      <vt:lpstr>Arial</vt:lpstr>
      <vt:lpstr>宋体</vt:lpstr>
      <vt:lpstr>Wingdings</vt:lpstr>
      <vt:lpstr>Calibri</vt:lpstr>
      <vt:lpstr>Times New Roman</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Yao XIONG</dc:creator>
  <cp:lastModifiedBy>曦宝</cp:lastModifiedBy>
  <cp:revision>82</cp:revision>
  <dcterms:created xsi:type="dcterms:W3CDTF">2025-12-30T01:38:00Z</dcterms:created>
  <dcterms:modified xsi:type="dcterms:W3CDTF">2026-03-19T02:59:17Z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5C9F08D3383A4AC285AC86CDC1C35EA5_12</vt:lpwstr>
  </property>
  <property fmtid="{D5CDD505-2E9C-101B-9397-08002B2CF9AE}" pid="3" name="KSOProductBuildVer">
    <vt:lpwstr>2052-12.1.0.25225</vt:lpwstr>
  </property>
</Properties>
</file>