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6858000" cy="9906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2621" y="5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7E955-12A1-472E-80EE-DBA3F43EAB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F687B-27E8-41A3-8473-025CE4262EC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1E281-E6C6-4C47-82E1-33C063559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0FF49-0A3B-4FAD-944B-6D3FBB9FD5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905" algn="l" defTabSz="5143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tiff"/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98517" y="564715"/>
            <a:ext cx="6154195" cy="6952701"/>
            <a:chOff x="298517" y="509528"/>
            <a:chExt cx="6154195" cy="695270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32" y="690805"/>
              <a:ext cx="3240000" cy="315320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32" y="4230080"/>
              <a:ext cx="3240000" cy="315320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4" t="6284" r="4136" b="5305"/>
            <a:stretch>
              <a:fillRect/>
            </a:stretch>
          </p:blipFill>
          <p:spPr>
            <a:xfrm>
              <a:off x="3572712" y="615952"/>
              <a:ext cx="2880000" cy="326423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8137" r="4969" b="5573"/>
            <a:stretch>
              <a:fillRect/>
            </a:stretch>
          </p:blipFill>
          <p:spPr>
            <a:xfrm>
              <a:off x="3572712" y="4151460"/>
              <a:ext cx="2880000" cy="331076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98517" y="509528"/>
              <a:ext cx="242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11441" y="509528"/>
              <a:ext cx="242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8517" y="4005203"/>
              <a:ext cx="242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511441" y="4005203"/>
              <a:ext cx="242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69000" y="7548320"/>
            <a:ext cx="61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S2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performance comparison of 32 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silico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prediction tools on two evidence-based variant subsets. The ROC curves of 32 predictors are plotted for the </a:t>
            </a:r>
            <a:r>
              <a:rPr lang="en-US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Reliable_Subset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Phenotypic_Subset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Heatmaps of eight performance assessment metrics of 32 predictors are plotted for the </a:t>
            </a:r>
            <a:r>
              <a:rPr lang="en-US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Reliable_Subset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Phenotypic_Subset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Reliable_Subset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high-confidence gene–disease associations and the </a:t>
            </a:r>
            <a:r>
              <a:rPr lang="en-US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Phenotypic_Subset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explicit variant–phenotype annotations (see Methods)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AUC, area under the receiver operating characteristic curve; ACC, accuracy; MCC, Matthews correlation coefficient; Sen, sensitivity; Spe, specificity; PPV, positive predictive value; NPV, negative predictive value.</a:t>
            </a: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WPS 演示</Application>
  <PresentationFormat>A4 纸张(210x297 毫米)</PresentationFormat>
  <Paragraphs>10</Paragraphs>
  <Slides>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Arial</vt:lpstr>
      <vt:lpstr>宋体</vt:lpstr>
      <vt:lpstr>Wingdings</vt:lpstr>
      <vt:lpstr>Calibri</vt:lpstr>
      <vt:lpstr>Times New Roman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Yao XIONG</dc:creator>
  <cp:lastModifiedBy>曦宝</cp:lastModifiedBy>
  <cp:revision>82</cp:revision>
  <dcterms:created xsi:type="dcterms:W3CDTF">2025-12-30T01:38:00Z</dcterms:created>
  <dcterms:modified xsi:type="dcterms:W3CDTF">2026-03-19T02:59:15Z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DB594683F66842EF9E40C1431185B4B2_12</vt:lpwstr>
  </property>
  <property fmtid="{D5CDD505-2E9C-101B-9397-08002B2CF9AE}" pid="3" name="KSOProductBuildVer">
    <vt:lpwstr>2052-12.1.0.25225</vt:lpwstr>
  </property>
</Properties>
</file>