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0932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6098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207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4653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130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6094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557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7522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0682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9277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00650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678ED4-BD2A-496F-B662-0949840BF50D}" type="datetimeFigureOut">
              <a:rPr lang="en-IN" smtClean="0"/>
              <a:t>19-03-2026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8A9CD-418C-4D34-AF80-8BF98C56D97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0520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neeraj\Desktop\E1Int\20240420_16341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5" r="37321" b="29656"/>
          <a:stretch/>
        </p:blipFill>
        <p:spPr bwMode="auto">
          <a:xfrm>
            <a:off x="907715" y="487218"/>
            <a:ext cx="1791959" cy="1554933"/>
          </a:xfrm>
          <a:prstGeom prst="rect">
            <a:avLst/>
          </a:prstGeom>
          <a:noFill/>
        </p:spPr>
      </p:pic>
      <p:pic>
        <p:nvPicPr>
          <p:cNvPr id="5" name="Picture 4" descr="C:\Users\neeraj\Desktop\E4P Int\20240508_12214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0" r="30324" b="37798"/>
          <a:stretch/>
        </p:blipFill>
        <p:spPr bwMode="auto">
          <a:xfrm>
            <a:off x="2877314" y="501189"/>
            <a:ext cx="1652055" cy="1510030"/>
          </a:xfrm>
          <a:prstGeom prst="rect">
            <a:avLst/>
          </a:prstGeom>
          <a:noFill/>
        </p:spPr>
      </p:pic>
      <p:pic>
        <p:nvPicPr>
          <p:cNvPr id="6" name="Picture 5" descr="C:\Users\neeraj\Desktop\E10P Int\20240422_10385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1" t="6076" r="51965" b="37174"/>
          <a:stretch/>
        </p:blipFill>
        <p:spPr bwMode="auto">
          <a:xfrm>
            <a:off x="4813461" y="501189"/>
            <a:ext cx="1613085" cy="1510030"/>
          </a:xfrm>
          <a:prstGeom prst="rect">
            <a:avLst/>
          </a:prstGeom>
          <a:noFill/>
        </p:spPr>
      </p:pic>
      <p:pic>
        <p:nvPicPr>
          <p:cNvPr id="7" name="Picture 6" descr="C:\Users\neeraj\Desktop\E13 P Int\20240420_153202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71" t="8463" r="51572" b="53839"/>
          <a:stretch/>
        </p:blipFill>
        <p:spPr bwMode="auto">
          <a:xfrm>
            <a:off x="6796376" y="501189"/>
            <a:ext cx="1628775" cy="1613535"/>
          </a:xfrm>
          <a:prstGeom prst="rect">
            <a:avLst/>
          </a:prstGeom>
          <a:noFill/>
        </p:spPr>
      </p:pic>
      <p:pic>
        <p:nvPicPr>
          <p:cNvPr id="8" name="Picture 7" descr="C:\Users\neeraj\Desktop\E16P Int\20240420_170831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6" t="20697" r="34198" b="5116"/>
          <a:stretch/>
        </p:blipFill>
        <p:spPr bwMode="auto">
          <a:xfrm>
            <a:off x="880007" y="2360901"/>
            <a:ext cx="1791959" cy="1474597"/>
          </a:xfrm>
          <a:prstGeom prst="rect">
            <a:avLst/>
          </a:prstGeom>
          <a:noFill/>
        </p:spPr>
      </p:pic>
      <p:pic>
        <p:nvPicPr>
          <p:cNvPr id="9" name="Picture 8" descr="C:\Users\neeraj\Desktop\E25 Int\20240427_150156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6" t="20250" r="49720" b="34576"/>
          <a:stretch/>
        </p:blipFill>
        <p:spPr bwMode="auto">
          <a:xfrm>
            <a:off x="2886551" y="2360900"/>
            <a:ext cx="1652054" cy="1474597"/>
          </a:xfrm>
          <a:prstGeom prst="rect">
            <a:avLst/>
          </a:prstGeom>
          <a:noFill/>
        </p:spPr>
      </p:pic>
      <p:pic>
        <p:nvPicPr>
          <p:cNvPr id="10" name="Picture 9" descr="C:\Users\neeraj\Desktop\20240420_160727.jpg"/>
          <p:cNvPicPr/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1" t="8776" r="48936" b="39725"/>
          <a:stretch/>
        </p:blipFill>
        <p:spPr bwMode="auto">
          <a:xfrm rot="5400000">
            <a:off x="4877435" y="2251393"/>
            <a:ext cx="1453718" cy="1672737"/>
          </a:xfrm>
          <a:prstGeom prst="rect">
            <a:avLst/>
          </a:prstGeom>
          <a:noFill/>
        </p:spPr>
      </p:pic>
      <p:pic>
        <p:nvPicPr>
          <p:cNvPr id="11" name="Picture 10" descr="C:\Users\neeraj\Desktop\E1Int\20240420_163652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0" t="32296" r="50705" b="33105"/>
          <a:stretch/>
        </p:blipFill>
        <p:spPr bwMode="auto">
          <a:xfrm rot="5400000">
            <a:off x="6912467" y="2264872"/>
            <a:ext cx="1453717" cy="1645781"/>
          </a:xfrm>
          <a:prstGeom prst="rect">
            <a:avLst/>
          </a:prstGeom>
          <a:noFill/>
        </p:spPr>
      </p:pic>
      <p:sp>
        <p:nvSpPr>
          <p:cNvPr id="12" name="Rectangle 11"/>
          <p:cNvSpPr/>
          <p:nvPr/>
        </p:nvSpPr>
        <p:spPr>
          <a:xfrm>
            <a:off x="907715" y="2042152"/>
            <a:ext cx="17475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Coniothyrium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sp. isolate E1P</a:t>
            </a:r>
            <a:endParaRPr lang="en-IN" sz="1000" dirty="0"/>
          </a:p>
        </p:txBody>
      </p:sp>
      <p:sp>
        <p:nvSpPr>
          <p:cNvPr id="13" name="Rectangle 12"/>
          <p:cNvSpPr/>
          <p:nvPr/>
        </p:nvSpPr>
        <p:spPr>
          <a:xfrm>
            <a:off x="2815367" y="2042152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Xylaria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juruensis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E4P</a:t>
            </a:r>
            <a:endParaRPr lang="en-IN" sz="1000" dirty="0"/>
          </a:p>
        </p:txBody>
      </p:sp>
      <p:sp>
        <p:nvSpPr>
          <p:cNvPr id="14" name="Rectangle 13"/>
          <p:cNvSpPr/>
          <p:nvPr/>
        </p:nvSpPr>
        <p:spPr>
          <a:xfrm>
            <a:off x="4767925" y="2042152"/>
            <a:ext cx="213582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Aspergillus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terreus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E10P</a:t>
            </a:r>
            <a:endParaRPr lang="en-IN" sz="1000" dirty="0"/>
          </a:p>
        </p:txBody>
      </p:sp>
      <p:sp>
        <p:nvSpPr>
          <p:cNvPr id="15" name="Rectangle 14"/>
          <p:cNvSpPr/>
          <p:nvPr/>
        </p:nvSpPr>
        <p:spPr>
          <a:xfrm>
            <a:off x="6627961" y="2114724"/>
            <a:ext cx="16658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Epicoccum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sp.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isolate E13P</a:t>
            </a:r>
            <a:endParaRPr lang="en-IN" sz="1000" dirty="0"/>
          </a:p>
        </p:txBody>
      </p:sp>
      <p:sp>
        <p:nvSpPr>
          <p:cNvPr id="16" name="Rectangle 15"/>
          <p:cNvSpPr/>
          <p:nvPr/>
        </p:nvSpPr>
        <p:spPr>
          <a:xfrm>
            <a:off x="674253" y="3797026"/>
            <a:ext cx="21780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Aspergillus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welwitschiae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E16P</a:t>
            </a:r>
            <a:endParaRPr lang="en-IN" sz="1000" dirty="0"/>
          </a:p>
        </p:txBody>
      </p:sp>
      <p:sp>
        <p:nvSpPr>
          <p:cNvPr id="17" name="Rectangle 16"/>
          <p:cNvSpPr/>
          <p:nvPr/>
        </p:nvSpPr>
        <p:spPr>
          <a:xfrm>
            <a:off x="2698781" y="3797026"/>
            <a:ext cx="21146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Fusarium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proliferatum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isolate E25P</a:t>
            </a:r>
            <a:endParaRPr lang="en-IN" sz="1000" dirty="0"/>
          </a:p>
        </p:txBody>
      </p:sp>
      <p:sp>
        <p:nvSpPr>
          <p:cNvPr id="18" name="Rectangle 17"/>
          <p:cNvSpPr/>
          <p:nvPr/>
        </p:nvSpPr>
        <p:spPr>
          <a:xfrm>
            <a:off x="4666329" y="3787729"/>
            <a:ext cx="19495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Fusarium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solani</a:t>
            </a:r>
            <a:r>
              <a:rPr lang="en-IN" sz="1000" i="1" kern="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sp. isolate E26P</a:t>
            </a:r>
            <a:endParaRPr lang="en-IN" sz="1000" dirty="0"/>
          </a:p>
        </p:txBody>
      </p:sp>
      <p:sp>
        <p:nvSpPr>
          <p:cNvPr id="19" name="Rectangle 18"/>
          <p:cNvSpPr/>
          <p:nvPr/>
        </p:nvSpPr>
        <p:spPr>
          <a:xfrm>
            <a:off x="6768668" y="3780082"/>
            <a:ext cx="16658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latin typeface="Times New Roman" panose="02020603050405020304" pitchFamily="18" charset="0"/>
                <a:ea typeface="Aptos"/>
              </a:rPr>
              <a:t>Epicoccum</a:t>
            </a:r>
            <a:r>
              <a:rPr lang="en-IN" sz="1000" b="1" kern="100" dirty="0">
                <a:latin typeface="Times New Roman" panose="02020603050405020304" pitchFamily="18" charset="0"/>
                <a:ea typeface="Aptos"/>
              </a:rPr>
              <a:t> sp. isolate JPE2</a:t>
            </a:r>
            <a:endParaRPr lang="en-IN" sz="10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F07BA27-BD2C-067C-3C87-4189250CD091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74" t="14782"/>
          <a:stretch/>
        </p:blipFill>
        <p:spPr>
          <a:xfrm>
            <a:off x="8669851" y="1496290"/>
            <a:ext cx="1652401" cy="163833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8669852" y="3175491"/>
            <a:ext cx="17116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 smtClean="0">
                <a:latin typeface="Times New Roman" panose="02020603050405020304" pitchFamily="18" charset="0"/>
                <a:ea typeface="Aptos"/>
              </a:rPr>
              <a:t>Rhizoctonia</a:t>
            </a:r>
            <a:r>
              <a:rPr lang="en-IN" sz="1000" b="1" i="1" kern="100" dirty="0" smtClean="0">
                <a:latin typeface="Times New Roman" panose="02020603050405020304" pitchFamily="18" charset="0"/>
                <a:ea typeface="Aptos"/>
              </a:rPr>
              <a:t> </a:t>
            </a:r>
            <a:r>
              <a:rPr lang="en-IN" sz="1000" b="1" i="1" kern="100" dirty="0" err="1" smtClean="0">
                <a:latin typeface="Times New Roman" panose="02020603050405020304" pitchFamily="18" charset="0"/>
                <a:ea typeface="Aptos"/>
              </a:rPr>
              <a:t>solani</a:t>
            </a:r>
            <a:r>
              <a:rPr lang="en-IN" sz="1000" b="1" i="1" kern="100" dirty="0" smtClean="0">
                <a:latin typeface="Times New Roman" panose="02020603050405020304" pitchFamily="18" charset="0"/>
                <a:ea typeface="Aptos"/>
              </a:rPr>
              <a:t> </a:t>
            </a:r>
            <a:r>
              <a:rPr lang="en-IN" sz="1000" b="1" kern="100" dirty="0" smtClean="0">
                <a:latin typeface="Times New Roman" panose="02020603050405020304" pitchFamily="18" charset="0"/>
                <a:ea typeface="Aptos"/>
              </a:rPr>
              <a:t>(Control)</a:t>
            </a:r>
            <a:endParaRPr lang="en-IN" sz="1000" dirty="0"/>
          </a:p>
        </p:txBody>
      </p:sp>
      <p:sp>
        <p:nvSpPr>
          <p:cNvPr id="22" name="Rectangle 21"/>
          <p:cNvSpPr/>
          <p:nvPr/>
        </p:nvSpPr>
        <p:spPr>
          <a:xfrm>
            <a:off x="807747" y="4154247"/>
            <a:ext cx="6609053" cy="30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00430" marR="15240" indent="-902335" algn="just">
              <a:lnSpc>
                <a:spcPct val="115000"/>
              </a:lnSpc>
              <a:spcAft>
                <a:spcPts val="0"/>
              </a:spcAft>
            </a:pPr>
            <a:r>
              <a:rPr lang="en-IN" sz="1200" b="1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Supplimentry</a:t>
            </a:r>
            <a:r>
              <a:rPr lang="en-IN" sz="1200" b="1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File 1 </a:t>
            </a:r>
            <a:r>
              <a:rPr lang="en-IN" sz="12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Microscopic illustration on </a:t>
            </a:r>
            <a:r>
              <a:rPr lang="en-IN" sz="1200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1200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nteraction</a:t>
            </a:r>
            <a:r>
              <a:rPr lang="en-US" sz="12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of </a:t>
            </a:r>
            <a:r>
              <a:rPr lang="en-US" sz="1200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endophytic</a:t>
            </a:r>
            <a:r>
              <a:rPr lang="en-US" sz="12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fungi </a:t>
            </a:r>
            <a:r>
              <a:rPr lang="en-US" sz="1200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and </a:t>
            </a:r>
            <a:r>
              <a:rPr lang="en-US" sz="1200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Rhizoctonia</a:t>
            </a:r>
            <a:r>
              <a:rPr lang="en-US" sz="1200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i="1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solani</a:t>
            </a:r>
            <a:r>
              <a:rPr lang="en-US" sz="1200" i="1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IN" sz="1200" kern="100" dirty="0">
              <a:effectLst/>
              <a:latin typeface="Times New Roman" panose="02020603050405020304" pitchFamily="18" charset="0"/>
              <a:ea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478182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907715" y="2042152"/>
            <a:ext cx="174759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Coniothyrium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sp. isolate E1P</a:t>
            </a:r>
            <a:endParaRPr lang="en-IN" sz="1000" dirty="0"/>
          </a:p>
        </p:txBody>
      </p:sp>
      <p:sp>
        <p:nvSpPr>
          <p:cNvPr id="13" name="Rectangle 12"/>
          <p:cNvSpPr/>
          <p:nvPr/>
        </p:nvSpPr>
        <p:spPr>
          <a:xfrm>
            <a:off x="2815367" y="2023680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Xylaria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juruensis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E4P</a:t>
            </a:r>
            <a:endParaRPr lang="en-IN" sz="1000" dirty="0"/>
          </a:p>
        </p:txBody>
      </p:sp>
      <p:sp>
        <p:nvSpPr>
          <p:cNvPr id="14" name="Rectangle 13"/>
          <p:cNvSpPr/>
          <p:nvPr/>
        </p:nvSpPr>
        <p:spPr>
          <a:xfrm>
            <a:off x="4490840" y="1995972"/>
            <a:ext cx="190957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Aspergillus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terreus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E10P</a:t>
            </a:r>
            <a:endParaRPr lang="en-IN" sz="1000" dirty="0"/>
          </a:p>
        </p:txBody>
      </p:sp>
      <p:sp>
        <p:nvSpPr>
          <p:cNvPr id="15" name="Rectangle 14"/>
          <p:cNvSpPr/>
          <p:nvPr/>
        </p:nvSpPr>
        <p:spPr>
          <a:xfrm>
            <a:off x="6424761" y="1966944"/>
            <a:ext cx="16658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Epicoccum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sp.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isolate E13P</a:t>
            </a:r>
            <a:endParaRPr lang="en-IN" sz="1000" dirty="0"/>
          </a:p>
        </p:txBody>
      </p:sp>
      <p:sp>
        <p:nvSpPr>
          <p:cNvPr id="16" name="Rectangle 15"/>
          <p:cNvSpPr/>
          <p:nvPr/>
        </p:nvSpPr>
        <p:spPr>
          <a:xfrm>
            <a:off x="674253" y="3797026"/>
            <a:ext cx="217805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Aspergillus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welwitschiae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isolate E16P</a:t>
            </a:r>
            <a:endParaRPr lang="en-IN" sz="1000" dirty="0"/>
          </a:p>
        </p:txBody>
      </p:sp>
      <p:sp>
        <p:nvSpPr>
          <p:cNvPr id="17" name="Rectangle 16"/>
          <p:cNvSpPr/>
          <p:nvPr/>
        </p:nvSpPr>
        <p:spPr>
          <a:xfrm>
            <a:off x="2698781" y="3769318"/>
            <a:ext cx="21146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Fusarium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proliferatum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isolate E25P</a:t>
            </a:r>
            <a:endParaRPr lang="en-IN" sz="1000" dirty="0"/>
          </a:p>
        </p:txBody>
      </p:sp>
      <p:sp>
        <p:nvSpPr>
          <p:cNvPr id="18" name="Rectangle 17"/>
          <p:cNvSpPr/>
          <p:nvPr/>
        </p:nvSpPr>
        <p:spPr>
          <a:xfrm>
            <a:off x="4666329" y="3760021"/>
            <a:ext cx="19495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Fusarium</a:t>
            </a:r>
            <a:r>
              <a:rPr lang="en-IN" sz="1000" b="1" i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i="1" kern="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solani</a:t>
            </a:r>
            <a:r>
              <a:rPr lang="en-IN" sz="1000" i="1" kern="1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N" sz="1000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sp. isolate E26P</a:t>
            </a:r>
            <a:endParaRPr lang="en-IN" sz="1000" dirty="0"/>
          </a:p>
        </p:txBody>
      </p:sp>
      <p:sp>
        <p:nvSpPr>
          <p:cNvPr id="19" name="Rectangle 18"/>
          <p:cNvSpPr/>
          <p:nvPr/>
        </p:nvSpPr>
        <p:spPr>
          <a:xfrm>
            <a:off x="6537761" y="3743138"/>
            <a:ext cx="166584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>
                <a:latin typeface="Times New Roman" panose="02020603050405020304" pitchFamily="18" charset="0"/>
                <a:ea typeface="Aptos"/>
              </a:rPr>
              <a:t>Epicoccum</a:t>
            </a:r>
            <a:r>
              <a:rPr lang="en-IN" sz="1000" b="1" kern="100" dirty="0">
                <a:latin typeface="Times New Roman" panose="02020603050405020304" pitchFamily="18" charset="0"/>
                <a:ea typeface="Aptos"/>
              </a:rPr>
              <a:t> sp. isolate JPE2</a:t>
            </a:r>
            <a:endParaRPr lang="en-IN" sz="1000" dirty="0"/>
          </a:p>
        </p:txBody>
      </p:sp>
      <p:sp>
        <p:nvSpPr>
          <p:cNvPr id="21" name="Rectangle 20"/>
          <p:cNvSpPr/>
          <p:nvPr/>
        </p:nvSpPr>
        <p:spPr>
          <a:xfrm>
            <a:off x="8429710" y="3092364"/>
            <a:ext cx="17116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1000" b="1" i="1" kern="100" dirty="0" err="1" smtClean="0">
                <a:latin typeface="Times New Roman" panose="02020603050405020304" pitchFamily="18" charset="0"/>
                <a:ea typeface="Aptos"/>
              </a:rPr>
              <a:t>Rhizoctonia</a:t>
            </a:r>
            <a:r>
              <a:rPr lang="en-IN" sz="1000" b="1" i="1" kern="100" dirty="0" smtClean="0">
                <a:latin typeface="Times New Roman" panose="02020603050405020304" pitchFamily="18" charset="0"/>
                <a:ea typeface="Aptos"/>
              </a:rPr>
              <a:t> </a:t>
            </a:r>
            <a:r>
              <a:rPr lang="en-IN" sz="1000" b="1" i="1" kern="100" dirty="0" err="1" smtClean="0">
                <a:latin typeface="Times New Roman" panose="02020603050405020304" pitchFamily="18" charset="0"/>
                <a:ea typeface="Aptos"/>
              </a:rPr>
              <a:t>solani</a:t>
            </a:r>
            <a:r>
              <a:rPr lang="en-IN" sz="1000" b="1" i="1" kern="100" dirty="0" smtClean="0">
                <a:latin typeface="Times New Roman" panose="02020603050405020304" pitchFamily="18" charset="0"/>
                <a:ea typeface="Aptos"/>
              </a:rPr>
              <a:t> </a:t>
            </a:r>
            <a:r>
              <a:rPr lang="en-IN" sz="1000" b="1" kern="100" dirty="0" smtClean="0">
                <a:latin typeface="Times New Roman" panose="02020603050405020304" pitchFamily="18" charset="0"/>
                <a:ea typeface="Aptos"/>
              </a:rPr>
              <a:t>(Control)</a:t>
            </a:r>
            <a:endParaRPr lang="en-IN" sz="1000" dirty="0"/>
          </a:p>
        </p:txBody>
      </p:sp>
      <p:sp>
        <p:nvSpPr>
          <p:cNvPr id="22" name="Rectangle 21"/>
          <p:cNvSpPr/>
          <p:nvPr/>
        </p:nvSpPr>
        <p:spPr>
          <a:xfrm>
            <a:off x="807746" y="4154247"/>
            <a:ext cx="7862105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433513" marR="15240" indent="-1435100" algn="just">
              <a:lnSpc>
                <a:spcPct val="115000"/>
              </a:lnSpc>
              <a:spcAft>
                <a:spcPts val="0"/>
              </a:spcAft>
            </a:pPr>
            <a:r>
              <a:rPr lang="en-IN" sz="1200" b="1" kern="1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Supplimentry</a:t>
            </a:r>
            <a:r>
              <a:rPr lang="en-IN" sz="1200" b="1" kern="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File 2 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Evaluation of liquid formulations of </a:t>
            </a:r>
            <a:r>
              <a:rPr lang="en-IN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endophytic</a:t>
            </a:r>
            <a:r>
              <a:rPr lang="en-IN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fungi against damping off disease of </a:t>
            </a:r>
            <a:r>
              <a:rPr lang="en-IN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okra under   glasshouse conditions</a:t>
            </a:r>
            <a:endParaRPr lang="en-IN" sz="1200" kern="100" dirty="0">
              <a:effectLst/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</p:txBody>
      </p:sp>
      <p:pic>
        <p:nvPicPr>
          <p:cNvPr id="23" name="Picture 22" descr="Several pots with plants in them&#10;&#10;Description automatically generated">
            <a:extLst>
              <a:ext uri="{FF2B5EF4-FFF2-40B4-BE49-F238E27FC236}">
                <a16:creationId xmlns:a16="http://schemas.microsoft.com/office/drawing/2014/main" id="{8ECB5E3F-C6F1-25F4-0A83-A9652D075FE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8" r="4584"/>
          <a:stretch/>
        </p:blipFill>
        <p:spPr>
          <a:xfrm>
            <a:off x="1084408" y="593761"/>
            <a:ext cx="1413164" cy="1343908"/>
          </a:xfrm>
          <a:prstGeom prst="rect">
            <a:avLst/>
          </a:prstGeom>
        </p:spPr>
      </p:pic>
      <p:pic>
        <p:nvPicPr>
          <p:cNvPr id="24" name="Picture 23" descr="A group of potted plants&#10;&#10;Description automatically generated">
            <a:extLst>
              <a:ext uri="{FF2B5EF4-FFF2-40B4-BE49-F238E27FC236}">
                <a16:creationId xmlns:a16="http://schemas.microsoft.com/office/drawing/2014/main" id="{6F9993C3-58BD-0A65-98B7-F9013DF24DC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r="4075" b="7778"/>
          <a:stretch/>
        </p:blipFill>
        <p:spPr>
          <a:xfrm rot="16200000">
            <a:off x="2957125" y="553599"/>
            <a:ext cx="1337389" cy="1436185"/>
          </a:xfrm>
          <a:prstGeom prst="rect">
            <a:avLst/>
          </a:prstGeom>
        </p:spPr>
      </p:pic>
      <p:pic>
        <p:nvPicPr>
          <p:cNvPr id="25" name="Picture 24" descr="A group of small plants in pots&#10;&#10;Description automatically generated">
            <a:extLst>
              <a:ext uri="{FF2B5EF4-FFF2-40B4-BE49-F238E27FC236}">
                <a16:creationId xmlns:a16="http://schemas.microsoft.com/office/drawing/2014/main" id="{AB9B131D-95F8-8E07-5C92-55BCEE3CA6BD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058" y="608285"/>
            <a:ext cx="1458284" cy="1304334"/>
          </a:xfrm>
          <a:prstGeom prst="rect">
            <a:avLst/>
          </a:prstGeom>
        </p:spPr>
      </p:pic>
      <p:pic>
        <p:nvPicPr>
          <p:cNvPr id="26" name="Picture 25" descr="Several pots of plants&#10;&#10;Description automatically generated with medium confidence">
            <a:extLst>
              <a:ext uri="{FF2B5EF4-FFF2-40B4-BE49-F238E27FC236}">
                <a16:creationId xmlns:a16="http://schemas.microsoft.com/office/drawing/2014/main" id="{5598AAFA-6872-B21B-D5E2-40856E1DAC02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467" y="602996"/>
            <a:ext cx="1511312" cy="1306881"/>
          </a:xfrm>
          <a:prstGeom prst="rect">
            <a:avLst/>
          </a:prstGeom>
        </p:spPr>
      </p:pic>
      <p:pic>
        <p:nvPicPr>
          <p:cNvPr id="27" name="Picture 26" descr="A group of potted plants&#10;&#10;Description automatically generated">
            <a:extLst>
              <a:ext uri="{FF2B5EF4-FFF2-40B4-BE49-F238E27FC236}">
                <a16:creationId xmlns:a16="http://schemas.microsoft.com/office/drawing/2014/main" id="{8ACC5D47-82FC-96AB-E2B4-E4F25B0DC782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08" y="2498938"/>
            <a:ext cx="1413164" cy="1187088"/>
          </a:xfrm>
          <a:prstGeom prst="rect">
            <a:avLst/>
          </a:prstGeom>
        </p:spPr>
      </p:pic>
      <p:pic>
        <p:nvPicPr>
          <p:cNvPr id="28" name="Picture 27" descr="A group of pots with plants in them&#10;&#10;Description automatically generated">
            <a:extLst>
              <a:ext uri="{FF2B5EF4-FFF2-40B4-BE49-F238E27FC236}">
                <a16:creationId xmlns:a16="http://schemas.microsoft.com/office/drawing/2014/main" id="{9ACC855E-CA55-C097-FA1A-D4D19D38360A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673" y="2498938"/>
            <a:ext cx="1416068" cy="1187088"/>
          </a:xfrm>
          <a:prstGeom prst="rect">
            <a:avLst/>
          </a:prstGeom>
        </p:spPr>
      </p:pic>
      <p:pic>
        <p:nvPicPr>
          <p:cNvPr id="29" name="Picture 28" descr="A group of pots with plants in them&#10;&#10;Description automatically generated">
            <a:extLst>
              <a:ext uri="{FF2B5EF4-FFF2-40B4-BE49-F238E27FC236}">
                <a16:creationId xmlns:a16="http://schemas.microsoft.com/office/drawing/2014/main" id="{9ACC855E-CA55-C097-FA1A-D4D19D38360A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747" y="2472688"/>
            <a:ext cx="1410595" cy="1213337"/>
          </a:xfrm>
          <a:prstGeom prst="rect">
            <a:avLst/>
          </a:prstGeom>
        </p:spPr>
      </p:pic>
      <p:pic>
        <p:nvPicPr>
          <p:cNvPr id="30" name="Picture 29" descr="A group of potted plants&#10;&#10;Description automatically generated">
            <a:extLst>
              <a:ext uri="{FF2B5EF4-FFF2-40B4-BE49-F238E27FC236}">
                <a16:creationId xmlns:a16="http://schemas.microsoft.com/office/drawing/2014/main" id="{9ACC855E-CA55-C097-FA1A-D4D19D38360A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8467" y="2471531"/>
            <a:ext cx="1528141" cy="1214494"/>
          </a:xfrm>
          <a:prstGeom prst="rect">
            <a:avLst/>
          </a:prstGeom>
        </p:spPr>
      </p:pic>
      <p:pic>
        <p:nvPicPr>
          <p:cNvPr id="31" name="Picture 30" descr="Two pots with dirt and shovels&#10;&#10;Description automatically generated">
            <a:extLst>
              <a:ext uri="{FF2B5EF4-FFF2-40B4-BE49-F238E27FC236}">
                <a16:creationId xmlns:a16="http://schemas.microsoft.com/office/drawing/2014/main" id="{F94A2CE2-68C0-A2C2-BB14-58827C0483F0}"/>
              </a:ext>
            </a:extLst>
          </p:cNvPr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348" r="1416"/>
          <a:stretch/>
        </p:blipFill>
        <p:spPr>
          <a:xfrm>
            <a:off x="8483166" y="1838994"/>
            <a:ext cx="1550670" cy="1273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9055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117</Words>
  <Application>Microsoft Office PowerPoint</Application>
  <PresentationFormat>Widescreen</PresentationFormat>
  <Paragraphs>20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 03</dc:creator>
  <cp:lastModifiedBy>DELL 03</cp:lastModifiedBy>
  <cp:revision>9</cp:revision>
  <dcterms:created xsi:type="dcterms:W3CDTF">2026-03-10T10:31:51Z</dcterms:created>
  <dcterms:modified xsi:type="dcterms:W3CDTF">2026-03-19T06:42:04Z</dcterms:modified>
</cp:coreProperties>
</file>