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66" r:id="rId2"/>
  </p:sldIdLst>
  <p:sldSz cx="12192000" cy="6858000"/>
  <p:notesSz cx="6858000" cy="9144000"/>
  <p:defaultTextStyle>
    <a:defPPr>
      <a:defRPr lang="fr-FR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16014" autoAdjust="0"/>
    <p:restoredTop sz="94660"/>
  </p:normalViewPr>
  <p:slideViewPr>
    <p:cSldViewPr snapToGrid="0">
      <p:cViewPr varScale="1">
        <p:scale>
          <a:sx n="125" d="100"/>
          <a:sy n="125" d="100"/>
        </p:scale>
        <p:origin x="298" y="91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3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tableStyles" Target="tableStyles.xml"/><Relationship Id="rId5" Type="http://schemas.openxmlformats.org/officeDocument/2006/relationships/theme" Target="theme/theme1.xml"/><Relationship Id="rId4" Type="http://schemas.openxmlformats.org/officeDocument/2006/relationships/viewProps" Target="view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Diapositive de titr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DC589F54-9638-4ED0-9DD2-6E5F59622792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fr-FR"/>
              <a:t>Modifiez le style du titre</a:t>
            </a:r>
          </a:p>
        </p:txBody>
      </p:sp>
      <p:sp>
        <p:nvSpPr>
          <p:cNvPr id="3" name="Sous-titre 2">
            <a:extLst>
              <a:ext uri="{FF2B5EF4-FFF2-40B4-BE49-F238E27FC236}">
                <a16:creationId xmlns:a16="http://schemas.microsoft.com/office/drawing/2014/main" id="{8A794E1D-F9B7-465F-BBE7-98417E48D008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fr-FR"/>
              <a:t>Modifiez le style des sous-titres du masque</a:t>
            </a:r>
          </a:p>
        </p:txBody>
      </p:sp>
      <p:sp>
        <p:nvSpPr>
          <p:cNvPr id="4" name="Espace réservé de la date 3">
            <a:extLst>
              <a:ext uri="{FF2B5EF4-FFF2-40B4-BE49-F238E27FC236}">
                <a16:creationId xmlns:a16="http://schemas.microsoft.com/office/drawing/2014/main" id="{44BE33FD-C848-4C79-BD21-A2F3FF7D42D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8AA7FE6-DD47-4456-A4F5-90F6927DFB15}" type="datetimeFigureOut">
              <a:rPr lang="fr-FR" smtClean="0"/>
              <a:t>15/09/2021</a:t>
            </a:fld>
            <a:endParaRPr lang="fr-FR"/>
          </a:p>
        </p:txBody>
      </p:sp>
      <p:sp>
        <p:nvSpPr>
          <p:cNvPr id="5" name="Espace réservé du pied de page 4">
            <a:extLst>
              <a:ext uri="{FF2B5EF4-FFF2-40B4-BE49-F238E27FC236}">
                <a16:creationId xmlns:a16="http://schemas.microsoft.com/office/drawing/2014/main" id="{8B5FF99B-46D1-4A66-84EF-B8068A99885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6" name="Espace réservé du numéro de diapositive 5">
            <a:extLst>
              <a:ext uri="{FF2B5EF4-FFF2-40B4-BE49-F238E27FC236}">
                <a16:creationId xmlns:a16="http://schemas.microsoft.com/office/drawing/2014/main" id="{986819DE-6630-46FF-88EE-D773C0AEDB9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BA7E731-06AE-4249-8B60-EA44D9289ED1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1040908401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re et contenu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F2841825-2114-4F60-8806-EA5D8E7645C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</a:p>
        </p:txBody>
      </p:sp>
      <p:sp>
        <p:nvSpPr>
          <p:cNvPr id="3" name="Espace réservé du contenu 2">
            <a:extLst>
              <a:ext uri="{FF2B5EF4-FFF2-40B4-BE49-F238E27FC236}">
                <a16:creationId xmlns:a16="http://schemas.microsoft.com/office/drawing/2014/main" id="{55D5BE79-F3D6-4B94-8A00-598E32915084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fr-FR"/>
              <a:t>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  <p:sp>
        <p:nvSpPr>
          <p:cNvPr id="4" name="Espace réservé de la date 3">
            <a:extLst>
              <a:ext uri="{FF2B5EF4-FFF2-40B4-BE49-F238E27FC236}">
                <a16:creationId xmlns:a16="http://schemas.microsoft.com/office/drawing/2014/main" id="{240E93D0-B517-49A7-A693-EAB7C7BA06D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8AA7FE6-DD47-4456-A4F5-90F6927DFB15}" type="datetimeFigureOut">
              <a:rPr lang="fr-FR" smtClean="0"/>
              <a:t>15/09/2021</a:t>
            </a:fld>
            <a:endParaRPr lang="fr-FR"/>
          </a:p>
        </p:txBody>
      </p:sp>
      <p:sp>
        <p:nvSpPr>
          <p:cNvPr id="5" name="Espace réservé du pied de page 4">
            <a:extLst>
              <a:ext uri="{FF2B5EF4-FFF2-40B4-BE49-F238E27FC236}">
                <a16:creationId xmlns:a16="http://schemas.microsoft.com/office/drawing/2014/main" id="{479648E0-8045-42DD-997F-0C78F0B20C0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6" name="Espace réservé du numéro de diapositive 5">
            <a:extLst>
              <a:ext uri="{FF2B5EF4-FFF2-40B4-BE49-F238E27FC236}">
                <a16:creationId xmlns:a16="http://schemas.microsoft.com/office/drawing/2014/main" id="{828B9498-649D-43A8-A84B-BE1452EC498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BA7E731-06AE-4249-8B60-EA44D9289ED1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1336078096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Titre de sec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157329B3-A826-4E04-A7BA-3FF90ED81BA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fr-FR"/>
              <a:t>Modifiez le style du titre</a:t>
            </a:r>
          </a:p>
        </p:txBody>
      </p:sp>
      <p:sp>
        <p:nvSpPr>
          <p:cNvPr id="3" name="Espace réservé du texte 2">
            <a:extLst>
              <a:ext uri="{FF2B5EF4-FFF2-40B4-BE49-F238E27FC236}">
                <a16:creationId xmlns:a16="http://schemas.microsoft.com/office/drawing/2014/main" id="{65031C77-4291-4FEC-9CF9-D21FEE1480AE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fr-FR"/>
              <a:t>Modifier les styles du texte du masque</a:t>
            </a:r>
          </a:p>
        </p:txBody>
      </p:sp>
      <p:sp>
        <p:nvSpPr>
          <p:cNvPr id="4" name="Espace réservé de la date 3">
            <a:extLst>
              <a:ext uri="{FF2B5EF4-FFF2-40B4-BE49-F238E27FC236}">
                <a16:creationId xmlns:a16="http://schemas.microsoft.com/office/drawing/2014/main" id="{6F75C001-5FDF-49B8-9B82-1A7A7ECE110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8AA7FE6-DD47-4456-A4F5-90F6927DFB15}" type="datetimeFigureOut">
              <a:rPr lang="fr-FR" smtClean="0"/>
              <a:t>15/09/2021</a:t>
            </a:fld>
            <a:endParaRPr lang="fr-FR"/>
          </a:p>
        </p:txBody>
      </p:sp>
      <p:sp>
        <p:nvSpPr>
          <p:cNvPr id="5" name="Espace réservé du pied de page 4">
            <a:extLst>
              <a:ext uri="{FF2B5EF4-FFF2-40B4-BE49-F238E27FC236}">
                <a16:creationId xmlns:a16="http://schemas.microsoft.com/office/drawing/2014/main" id="{75250721-7068-40E9-BEA4-3764943949B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6" name="Espace réservé du numéro de diapositive 5">
            <a:extLst>
              <a:ext uri="{FF2B5EF4-FFF2-40B4-BE49-F238E27FC236}">
                <a16:creationId xmlns:a16="http://schemas.microsoft.com/office/drawing/2014/main" id="{1B229175-49B6-40D5-BD7C-03928E62B7E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BA7E731-06AE-4249-8B60-EA44D9289ED1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1223322763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eux contenu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59522050-1FEC-4189-9D49-DE410DFD681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</a:p>
        </p:txBody>
      </p:sp>
      <p:sp>
        <p:nvSpPr>
          <p:cNvPr id="3" name="Espace réservé du contenu 2">
            <a:extLst>
              <a:ext uri="{FF2B5EF4-FFF2-40B4-BE49-F238E27FC236}">
                <a16:creationId xmlns:a16="http://schemas.microsoft.com/office/drawing/2014/main" id="{E7F5C046-02F2-4CBA-861D-6C4FA507257A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fr-FR"/>
              <a:t>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  <p:sp>
        <p:nvSpPr>
          <p:cNvPr id="4" name="Espace réservé du contenu 3">
            <a:extLst>
              <a:ext uri="{FF2B5EF4-FFF2-40B4-BE49-F238E27FC236}">
                <a16:creationId xmlns:a16="http://schemas.microsoft.com/office/drawing/2014/main" id="{51E3AAF0-DB63-40A9-B811-E08198152BE3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fr-FR"/>
              <a:t>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  <p:sp>
        <p:nvSpPr>
          <p:cNvPr id="5" name="Espace réservé de la date 4">
            <a:extLst>
              <a:ext uri="{FF2B5EF4-FFF2-40B4-BE49-F238E27FC236}">
                <a16:creationId xmlns:a16="http://schemas.microsoft.com/office/drawing/2014/main" id="{FE64ABBB-8DFF-456A-A7AF-77077C98959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8AA7FE6-DD47-4456-A4F5-90F6927DFB15}" type="datetimeFigureOut">
              <a:rPr lang="fr-FR" smtClean="0"/>
              <a:t>15/09/2021</a:t>
            </a:fld>
            <a:endParaRPr lang="fr-FR"/>
          </a:p>
        </p:txBody>
      </p:sp>
      <p:sp>
        <p:nvSpPr>
          <p:cNvPr id="6" name="Espace réservé du pied de page 5">
            <a:extLst>
              <a:ext uri="{FF2B5EF4-FFF2-40B4-BE49-F238E27FC236}">
                <a16:creationId xmlns:a16="http://schemas.microsoft.com/office/drawing/2014/main" id="{B4EC15EA-85A1-4EF4-922C-03F8C9D3418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7" name="Espace réservé du numéro de diapositive 6">
            <a:extLst>
              <a:ext uri="{FF2B5EF4-FFF2-40B4-BE49-F238E27FC236}">
                <a16:creationId xmlns:a16="http://schemas.microsoft.com/office/drawing/2014/main" id="{5BC287C5-9D34-432E-9203-C5A04DC37DF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BA7E731-06AE-4249-8B60-EA44D9289ED1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1424851379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a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96C4E259-3077-4458-9BD2-8A1C73A519B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fr-FR"/>
              <a:t>Modifiez le style du titre</a:t>
            </a:r>
          </a:p>
        </p:txBody>
      </p:sp>
      <p:sp>
        <p:nvSpPr>
          <p:cNvPr id="3" name="Espace réservé du texte 2">
            <a:extLst>
              <a:ext uri="{FF2B5EF4-FFF2-40B4-BE49-F238E27FC236}">
                <a16:creationId xmlns:a16="http://schemas.microsoft.com/office/drawing/2014/main" id="{FD6A7148-9E4B-468A-A774-7854CCED3342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fr-FR"/>
              <a:t>Modifier les styles du texte du masque</a:t>
            </a:r>
          </a:p>
        </p:txBody>
      </p:sp>
      <p:sp>
        <p:nvSpPr>
          <p:cNvPr id="4" name="Espace réservé du contenu 3">
            <a:extLst>
              <a:ext uri="{FF2B5EF4-FFF2-40B4-BE49-F238E27FC236}">
                <a16:creationId xmlns:a16="http://schemas.microsoft.com/office/drawing/2014/main" id="{7A0237FD-2ACD-4A27-BCE1-3E4144E76066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fr-FR"/>
              <a:t>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  <p:sp>
        <p:nvSpPr>
          <p:cNvPr id="5" name="Espace réservé du texte 4">
            <a:extLst>
              <a:ext uri="{FF2B5EF4-FFF2-40B4-BE49-F238E27FC236}">
                <a16:creationId xmlns:a16="http://schemas.microsoft.com/office/drawing/2014/main" id="{472A45EE-7E69-4353-84AE-165A4BB8F8B6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fr-FR"/>
              <a:t>Modifier les styles du texte du masque</a:t>
            </a:r>
          </a:p>
        </p:txBody>
      </p:sp>
      <p:sp>
        <p:nvSpPr>
          <p:cNvPr id="6" name="Espace réservé du contenu 5">
            <a:extLst>
              <a:ext uri="{FF2B5EF4-FFF2-40B4-BE49-F238E27FC236}">
                <a16:creationId xmlns:a16="http://schemas.microsoft.com/office/drawing/2014/main" id="{477070B6-E232-48AF-AA19-4170C21A55E8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fr-FR"/>
              <a:t>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  <p:sp>
        <p:nvSpPr>
          <p:cNvPr id="7" name="Espace réservé de la date 6">
            <a:extLst>
              <a:ext uri="{FF2B5EF4-FFF2-40B4-BE49-F238E27FC236}">
                <a16:creationId xmlns:a16="http://schemas.microsoft.com/office/drawing/2014/main" id="{73EDCDC6-528B-494A-A0C6-288B0A1ECE0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8AA7FE6-DD47-4456-A4F5-90F6927DFB15}" type="datetimeFigureOut">
              <a:rPr lang="fr-FR" smtClean="0"/>
              <a:t>15/09/2021</a:t>
            </a:fld>
            <a:endParaRPr lang="fr-FR"/>
          </a:p>
        </p:txBody>
      </p:sp>
      <p:sp>
        <p:nvSpPr>
          <p:cNvPr id="8" name="Espace réservé du pied de page 7">
            <a:extLst>
              <a:ext uri="{FF2B5EF4-FFF2-40B4-BE49-F238E27FC236}">
                <a16:creationId xmlns:a16="http://schemas.microsoft.com/office/drawing/2014/main" id="{B80D965E-3640-48A2-B5E5-A65B829C784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9" name="Espace réservé du numéro de diapositive 8">
            <a:extLst>
              <a:ext uri="{FF2B5EF4-FFF2-40B4-BE49-F238E27FC236}">
                <a16:creationId xmlns:a16="http://schemas.microsoft.com/office/drawing/2014/main" id="{6681FCFB-CFD6-42EE-B9D9-B942E6D54BE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BA7E731-06AE-4249-8B60-EA44D9289ED1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1749326949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re seu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DADF23B7-EB3A-466B-97A3-87FB70E506E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</a:p>
        </p:txBody>
      </p:sp>
      <p:sp>
        <p:nvSpPr>
          <p:cNvPr id="3" name="Espace réservé de la date 2">
            <a:extLst>
              <a:ext uri="{FF2B5EF4-FFF2-40B4-BE49-F238E27FC236}">
                <a16:creationId xmlns:a16="http://schemas.microsoft.com/office/drawing/2014/main" id="{FB57D86E-7DC2-45D5-A6CF-8D61B5AF754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8AA7FE6-DD47-4456-A4F5-90F6927DFB15}" type="datetimeFigureOut">
              <a:rPr lang="fr-FR" smtClean="0"/>
              <a:t>15/09/2021</a:t>
            </a:fld>
            <a:endParaRPr lang="fr-FR"/>
          </a:p>
        </p:txBody>
      </p:sp>
      <p:sp>
        <p:nvSpPr>
          <p:cNvPr id="4" name="Espace réservé du pied de page 3">
            <a:extLst>
              <a:ext uri="{FF2B5EF4-FFF2-40B4-BE49-F238E27FC236}">
                <a16:creationId xmlns:a16="http://schemas.microsoft.com/office/drawing/2014/main" id="{06700BA8-6646-4481-A017-CDEF360C2AD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5" name="Espace réservé du numéro de diapositive 4">
            <a:extLst>
              <a:ext uri="{FF2B5EF4-FFF2-40B4-BE49-F238E27FC236}">
                <a16:creationId xmlns:a16="http://schemas.microsoft.com/office/drawing/2014/main" id="{11494AE5-2AF3-4760-A985-4FABD9E419C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BA7E731-06AE-4249-8B60-EA44D9289ED1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2076500757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V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a date 1">
            <a:extLst>
              <a:ext uri="{FF2B5EF4-FFF2-40B4-BE49-F238E27FC236}">
                <a16:creationId xmlns:a16="http://schemas.microsoft.com/office/drawing/2014/main" id="{524108FD-946D-4195-A5C6-4FF3C88214E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8AA7FE6-DD47-4456-A4F5-90F6927DFB15}" type="datetimeFigureOut">
              <a:rPr lang="fr-FR" smtClean="0"/>
              <a:t>15/09/2021</a:t>
            </a:fld>
            <a:endParaRPr lang="fr-FR"/>
          </a:p>
        </p:txBody>
      </p:sp>
      <p:sp>
        <p:nvSpPr>
          <p:cNvPr id="3" name="Espace réservé du pied de page 2">
            <a:extLst>
              <a:ext uri="{FF2B5EF4-FFF2-40B4-BE49-F238E27FC236}">
                <a16:creationId xmlns:a16="http://schemas.microsoft.com/office/drawing/2014/main" id="{5AD8363D-5DFE-4206-B1C4-D2E76E812FC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4" name="Espace réservé du numéro de diapositive 3">
            <a:extLst>
              <a:ext uri="{FF2B5EF4-FFF2-40B4-BE49-F238E27FC236}">
                <a16:creationId xmlns:a16="http://schemas.microsoft.com/office/drawing/2014/main" id="{EED42A12-50FF-4CBF-B8AB-E4B9D68F9E7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BA7E731-06AE-4249-8B60-EA44D9289ED1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240175569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u avec légen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CA14D13C-69BE-4E8F-B38C-9AC61DEE941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fr-FR"/>
              <a:t>Modifiez le style du titre</a:t>
            </a:r>
          </a:p>
        </p:txBody>
      </p:sp>
      <p:sp>
        <p:nvSpPr>
          <p:cNvPr id="3" name="Espace réservé du contenu 2">
            <a:extLst>
              <a:ext uri="{FF2B5EF4-FFF2-40B4-BE49-F238E27FC236}">
                <a16:creationId xmlns:a16="http://schemas.microsoft.com/office/drawing/2014/main" id="{F7869D4F-F1CC-447E-9B86-719C561D0187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fr-FR"/>
              <a:t>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  <p:sp>
        <p:nvSpPr>
          <p:cNvPr id="4" name="Espace réservé du texte 3">
            <a:extLst>
              <a:ext uri="{FF2B5EF4-FFF2-40B4-BE49-F238E27FC236}">
                <a16:creationId xmlns:a16="http://schemas.microsoft.com/office/drawing/2014/main" id="{46A1C6C9-1AA5-47CB-AF34-99CDB4049E7E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fr-FR"/>
              <a:t>Modifier les styles du texte du masque</a:t>
            </a:r>
          </a:p>
        </p:txBody>
      </p:sp>
      <p:sp>
        <p:nvSpPr>
          <p:cNvPr id="5" name="Espace réservé de la date 4">
            <a:extLst>
              <a:ext uri="{FF2B5EF4-FFF2-40B4-BE49-F238E27FC236}">
                <a16:creationId xmlns:a16="http://schemas.microsoft.com/office/drawing/2014/main" id="{28A4896B-4DF5-4B9C-B849-2F38ED84088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8AA7FE6-DD47-4456-A4F5-90F6927DFB15}" type="datetimeFigureOut">
              <a:rPr lang="fr-FR" smtClean="0"/>
              <a:t>15/09/2021</a:t>
            </a:fld>
            <a:endParaRPr lang="fr-FR"/>
          </a:p>
        </p:txBody>
      </p:sp>
      <p:sp>
        <p:nvSpPr>
          <p:cNvPr id="6" name="Espace réservé du pied de page 5">
            <a:extLst>
              <a:ext uri="{FF2B5EF4-FFF2-40B4-BE49-F238E27FC236}">
                <a16:creationId xmlns:a16="http://schemas.microsoft.com/office/drawing/2014/main" id="{8AA1D62D-53A8-4F40-9348-30308C411AA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7" name="Espace réservé du numéro de diapositive 6">
            <a:extLst>
              <a:ext uri="{FF2B5EF4-FFF2-40B4-BE49-F238E27FC236}">
                <a16:creationId xmlns:a16="http://schemas.microsoft.com/office/drawing/2014/main" id="{F06DB290-1A9E-4B4A-8D9D-56690FB12DF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BA7E731-06AE-4249-8B60-EA44D9289ED1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1847073609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Image avec légen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73F8AEEA-1E54-4AB7-82DB-B15E0377CE9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fr-FR"/>
              <a:t>Modifiez le style du titre</a:t>
            </a:r>
          </a:p>
        </p:txBody>
      </p:sp>
      <p:sp>
        <p:nvSpPr>
          <p:cNvPr id="3" name="Espace réservé pour une image  2">
            <a:extLst>
              <a:ext uri="{FF2B5EF4-FFF2-40B4-BE49-F238E27FC236}">
                <a16:creationId xmlns:a16="http://schemas.microsoft.com/office/drawing/2014/main" id="{FA961CD2-9612-43E9-8285-E331F6D2B4AE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fr-FR"/>
          </a:p>
        </p:txBody>
      </p:sp>
      <p:sp>
        <p:nvSpPr>
          <p:cNvPr id="4" name="Espace réservé du texte 3">
            <a:extLst>
              <a:ext uri="{FF2B5EF4-FFF2-40B4-BE49-F238E27FC236}">
                <a16:creationId xmlns:a16="http://schemas.microsoft.com/office/drawing/2014/main" id="{49FEB559-5DAD-41A5-ACF0-2C6636C2B98D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fr-FR"/>
              <a:t>Modifier les styles du texte du masque</a:t>
            </a:r>
          </a:p>
        </p:txBody>
      </p:sp>
      <p:sp>
        <p:nvSpPr>
          <p:cNvPr id="5" name="Espace réservé de la date 4">
            <a:extLst>
              <a:ext uri="{FF2B5EF4-FFF2-40B4-BE49-F238E27FC236}">
                <a16:creationId xmlns:a16="http://schemas.microsoft.com/office/drawing/2014/main" id="{50C14CD7-822B-42E7-9CE2-A492A85FFBD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8AA7FE6-DD47-4456-A4F5-90F6927DFB15}" type="datetimeFigureOut">
              <a:rPr lang="fr-FR" smtClean="0"/>
              <a:t>15/09/2021</a:t>
            </a:fld>
            <a:endParaRPr lang="fr-FR"/>
          </a:p>
        </p:txBody>
      </p:sp>
      <p:sp>
        <p:nvSpPr>
          <p:cNvPr id="6" name="Espace réservé du pied de page 5">
            <a:extLst>
              <a:ext uri="{FF2B5EF4-FFF2-40B4-BE49-F238E27FC236}">
                <a16:creationId xmlns:a16="http://schemas.microsoft.com/office/drawing/2014/main" id="{E0AEB1C7-4CB1-407C-B664-1E7EE2EB8B4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7" name="Espace réservé du numéro de diapositive 6">
            <a:extLst>
              <a:ext uri="{FF2B5EF4-FFF2-40B4-BE49-F238E27FC236}">
                <a16:creationId xmlns:a16="http://schemas.microsoft.com/office/drawing/2014/main" id="{E38428F2-EA7C-40DB-BE75-6BFA3B6190F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BA7E731-06AE-4249-8B60-EA44D9289ED1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3990733241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re et texte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D25D0F75-ADB4-43C7-B57F-5847AB2514D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</a:p>
        </p:txBody>
      </p:sp>
      <p:sp>
        <p:nvSpPr>
          <p:cNvPr id="3" name="Espace réservé du texte vertical 2">
            <a:extLst>
              <a:ext uri="{FF2B5EF4-FFF2-40B4-BE49-F238E27FC236}">
                <a16:creationId xmlns:a16="http://schemas.microsoft.com/office/drawing/2014/main" id="{30669CCF-8A4E-4C9B-8D3B-E205AA474064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fr-FR"/>
              <a:t>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  <p:sp>
        <p:nvSpPr>
          <p:cNvPr id="4" name="Espace réservé de la date 3">
            <a:extLst>
              <a:ext uri="{FF2B5EF4-FFF2-40B4-BE49-F238E27FC236}">
                <a16:creationId xmlns:a16="http://schemas.microsoft.com/office/drawing/2014/main" id="{45EDB19E-9A4C-4158-AFDC-BD2858DB8CB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8AA7FE6-DD47-4456-A4F5-90F6927DFB15}" type="datetimeFigureOut">
              <a:rPr lang="fr-FR" smtClean="0"/>
              <a:t>15/09/2021</a:t>
            </a:fld>
            <a:endParaRPr lang="fr-FR"/>
          </a:p>
        </p:txBody>
      </p:sp>
      <p:sp>
        <p:nvSpPr>
          <p:cNvPr id="5" name="Espace réservé du pied de page 4">
            <a:extLst>
              <a:ext uri="{FF2B5EF4-FFF2-40B4-BE49-F238E27FC236}">
                <a16:creationId xmlns:a16="http://schemas.microsoft.com/office/drawing/2014/main" id="{0FA750C8-A3CB-4DC2-9244-084581A4E55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6" name="Espace réservé du numéro de diapositive 5">
            <a:extLst>
              <a:ext uri="{FF2B5EF4-FFF2-40B4-BE49-F238E27FC236}">
                <a16:creationId xmlns:a16="http://schemas.microsoft.com/office/drawing/2014/main" id="{A1BABCC8-3CA1-40A1-8B16-4C672C38728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BA7E731-06AE-4249-8B60-EA44D9289ED1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2265010852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Titre vertical et tex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vertical 1">
            <a:extLst>
              <a:ext uri="{FF2B5EF4-FFF2-40B4-BE49-F238E27FC236}">
                <a16:creationId xmlns:a16="http://schemas.microsoft.com/office/drawing/2014/main" id="{3B6A6DD8-FD85-4842-9552-0164310F731D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fr-FR"/>
              <a:t>Modifiez le style du titre</a:t>
            </a:r>
          </a:p>
        </p:txBody>
      </p:sp>
      <p:sp>
        <p:nvSpPr>
          <p:cNvPr id="3" name="Espace réservé du texte vertical 2">
            <a:extLst>
              <a:ext uri="{FF2B5EF4-FFF2-40B4-BE49-F238E27FC236}">
                <a16:creationId xmlns:a16="http://schemas.microsoft.com/office/drawing/2014/main" id="{D6A92639-ADAF-45CB-8602-311B853D7A2D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fr-FR"/>
              <a:t>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  <p:sp>
        <p:nvSpPr>
          <p:cNvPr id="4" name="Espace réservé de la date 3">
            <a:extLst>
              <a:ext uri="{FF2B5EF4-FFF2-40B4-BE49-F238E27FC236}">
                <a16:creationId xmlns:a16="http://schemas.microsoft.com/office/drawing/2014/main" id="{2CBC7265-B805-4229-8D2C-159EA689E59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8AA7FE6-DD47-4456-A4F5-90F6927DFB15}" type="datetimeFigureOut">
              <a:rPr lang="fr-FR" smtClean="0"/>
              <a:t>15/09/2021</a:t>
            </a:fld>
            <a:endParaRPr lang="fr-FR"/>
          </a:p>
        </p:txBody>
      </p:sp>
      <p:sp>
        <p:nvSpPr>
          <p:cNvPr id="5" name="Espace réservé du pied de page 4">
            <a:extLst>
              <a:ext uri="{FF2B5EF4-FFF2-40B4-BE49-F238E27FC236}">
                <a16:creationId xmlns:a16="http://schemas.microsoft.com/office/drawing/2014/main" id="{487B877B-39EF-4CE0-8834-A14966055B9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6" name="Espace réservé du numéro de diapositive 5">
            <a:extLst>
              <a:ext uri="{FF2B5EF4-FFF2-40B4-BE49-F238E27FC236}">
                <a16:creationId xmlns:a16="http://schemas.microsoft.com/office/drawing/2014/main" id="{6CB1E688-FA19-4C8A-BCAF-0248B5C434E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BA7E731-06AE-4249-8B60-EA44D9289ED1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1700383780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u titre 1">
            <a:extLst>
              <a:ext uri="{FF2B5EF4-FFF2-40B4-BE49-F238E27FC236}">
                <a16:creationId xmlns:a16="http://schemas.microsoft.com/office/drawing/2014/main" id="{53B4FF39-665D-457A-BCCD-BF45B99BED9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fr-FR"/>
              <a:t>Modifiez le style du titre</a:t>
            </a:r>
          </a:p>
        </p:txBody>
      </p:sp>
      <p:sp>
        <p:nvSpPr>
          <p:cNvPr id="3" name="Espace réservé du texte 2">
            <a:extLst>
              <a:ext uri="{FF2B5EF4-FFF2-40B4-BE49-F238E27FC236}">
                <a16:creationId xmlns:a16="http://schemas.microsoft.com/office/drawing/2014/main" id="{EA12B9CD-DCE3-47F0-8DF4-7B1C5A397A1B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fr-FR"/>
              <a:t>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  <p:sp>
        <p:nvSpPr>
          <p:cNvPr id="4" name="Espace réservé de la date 3">
            <a:extLst>
              <a:ext uri="{FF2B5EF4-FFF2-40B4-BE49-F238E27FC236}">
                <a16:creationId xmlns:a16="http://schemas.microsoft.com/office/drawing/2014/main" id="{362246C7-AEF6-4D7E-8D86-B09914F77C8D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08AA7FE6-DD47-4456-A4F5-90F6927DFB15}" type="datetimeFigureOut">
              <a:rPr lang="fr-FR" smtClean="0"/>
              <a:t>15/09/2021</a:t>
            </a:fld>
            <a:endParaRPr lang="fr-FR"/>
          </a:p>
        </p:txBody>
      </p:sp>
      <p:sp>
        <p:nvSpPr>
          <p:cNvPr id="5" name="Espace réservé du pied de page 4">
            <a:extLst>
              <a:ext uri="{FF2B5EF4-FFF2-40B4-BE49-F238E27FC236}">
                <a16:creationId xmlns:a16="http://schemas.microsoft.com/office/drawing/2014/main" id="{604AA1EB-85B6-4FDE-98C0-BA8E0357F185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fr-FR"/>
          </a:p>
        </p:txBody>
      </p:sp>
      <p:sp>
        <p:nvSpPr>
          <p:cNvPr id="6" name="Espace réservé du numéro de diapositive 5">
            <a:extLst>
              <a:ext uri="{FF2B5EF4-FFF2-40B4-BE49-F238E27FC236}">
                <a16:creationId xmlns:a16="http://schemas.microsoft.com/office/drawing/2014/main" id="{315F4040-B936-4900-93CE-F38AEE77AE08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BA7E731-06AE-4249-8B60-EA44D9289ED1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2458052586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fr-FR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8" Type="http://schemas.openxmlformats.org/officeDocument/2006/relationships/image" Target="../media/image7.png"/><Relationship Id="rId3" Type="http://schemas.openxmlformats.org/officeDocument/2006/relationships/image" Target="../media/image2.png"/><Relationship Id="rId7" Type="http://schemas.openxmlformats.org/officeDocument/2006/relationships/image" Target="../media/image6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5.png"/><Relationship Id="rId5" Type="http://schemas.openxmlformats.org/officeDocument/2006/relationships/image" Target="../media/image4.png"/><Relationship Id="rId4" Type="http://schemas.openxmlformats.org/officeDocument/2006/relationships/image" Target="../media/image3.png"/><Relationship Id="rId9" Type="http://schemas.openxmlformats.org/officeDocument/2006/relationships/image" Target="../media/image8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05" name="Groupe 104">
            <a:extLst>
              <a:ext uri="{FF2B5EF4-FFF2-40B4-BE49-F238E27FC236}">
                <a16:creationId xmlns:a16="http://schemas.microsoft.com/office/drawing/2014/main" id="{FB10AA19-7D26-4C97-9F7F-C63AAD604DF8}"/>
              </a:ext>
            </a:extLst>
          </p:cNvPr>
          <p:cNvGrpSpPr/>
          <p:nvPr/>
        </p:nvGrpSpPr>
        <p:grpSpPr>
          <a:xfrm>
            <a:off x="240792" y="396476"/>
            <a:ext cx="11548872" cy="6162822"/>
            <a:chOff x="240792" y="396476"/>
            <a:chExt cx="11548872" cy="6162822"/>
          </a:xfrm>
        </p:grpSpPr>
        <p:grpSp>
          <p:nvGrpSpPr>
            <p:cNvPr id="104" name="Groupe 103">
              <a:extLst>
                <a:ext uri="{FF2B5EF4-FFF2-40B4-BE49-F238E27FC236}">
                  <a16:creationId xmlns:a16="http://schemas.microsoft.com/office/drawing/2014/main" id="{7AC5DC88-A5F2-4F2A-BDFD-8C665A293331}"/>
                </a:ext>
              </a:extLst>
            </p:cNvPr>
            <p:cNvGrpSpPr/>
            <p:nvPr/>
          </p:nvGrpSpPr>
          <p:grpSpPr>
            <a:xfrm>
              <a:off x="240792" y="396476"/>
              <a:ext cx="11548872" cy="2401587"/>
              <a:chOff x="240792" y="396476"/>
              <a:chExt cx="11548872" cy="2401587"/>
            </a:xfrm>
          </p:grpSpPr>
          <p:pic>
            <p:nvPicPr>
              <p:cNvPr id="4" name="Image 3">
                <a:extLst>
                  <a:ext uri="{FF2B5EF4-FFF2-40B4-BE49-F238E27FC236}">
                    <a16:creationId xmlns:a16="http://schemas.microsoft.com/office/drawing/2014/main" id="{EEE8B40C-12E3-4840-9EE3-77DDB2DA003A}"/>
                  </a:ext>
                </a:extLst>
              </p:cNvPr>
              <p:cNvPicPr>
                <a:picLocks noChangeAspect="1"/>
              </p:cNvPicPr>
              <p:nvPr/>
            </p:nvPicPr>
            <p:blipFill rotWithShape="1">
              <a:blip r:embed="rId2"/>
              <a:srcRect l="9290" b="6013"/>
              <a:stretch/>
            </p:blipFill>
            <p:spPr>
              <a:xfrm>
                <a:off x="615697" y="418349"/>
                <a:ext cx="2023872" cy="2020052"/>
              </a:xfrm>
              <a:prstGeom prst="rect">
                <a:avLst/>
              </a:prstGeom>
            </p:spPr>
          </p:pic>
          <p:grpSp>
            <p:nvGrpSpPr>
              <p:cNvPr id="15" name="Groupe 14">
                <a:extLst>
                  <a:ext uri="{FF2B5EF4-FFF2-40B4-BE49-F238E27FC236}">
                    <a16:creationId xmlns:a16="http://schemas.microsoft.com/office/drawing/2014/main" id="{24721B55-D1DB-4D3D-A82B-A1127F00C8CF}"/>
                  </a:ext>
                </a:extLst>
              </p:cNvPr>
              <p:cNvGrpSpPr/>
              <p:nvPr/>
            </p:nvGrpSpPr>
            <p:grpSpPr>
              <a:xfrm>
                <a:off x="240792" y="1548383"/>
                <a:ext cx="1249680" cy="1249680"/>
                <a:chOff x="326136" y="2359151"/>
                <a:chExt cx="1249680" cy="1249680"/>
              </a:xfrm>
            </p:grpSpPr>
            <p:grpSp>
              <p:nvGrpSpPr>
                <p:cNvPr id="11" name="Groupe 10">
                  <a:extLst>
                    <a:ext uri="{FF2B5EF4-FFF2-40B4-BE49-F238E27FC236}">
                      <a16:creationId xmlns:a16="http://schemas.microsoft.com/office/drawing/2014/main" id="{45D766D4-91DA-42AF-A529-EA7B66A4FDEE}"/>
                    </a:ext>
                  </a:extLst>
                </p:cNvPr>
                <p:cNvGrpSpPr/>
                <p:nvPr/>
              </p:nvGrpSpPr>
              <p:grpSpPr>
                <a:xfrm>
                  <a:off x="664464" y="2596896"/>
                  <a:ext cx="573024" cy="652273"/>
                  <a:chOff x="530352" y="2572512"/>
                  <a:chExt cx="573024" cy="652273"/>
                </a:xfrm>
              </p:grpSpPr>
              <p:cxnSp>
                <p:nvCxnSpPr>
                  <p:cNvPr id="6" name="Connecteur droit avec flèche 5">
                    <a:extLst>
                      <a:ext uri="{FF2B5EF4-FFF2-40B4-BE49-F238E27FC236}">
                        <a16:creationId xmlns:a16="http://schemas.microsoft.com/office/drawing/2014/main" id="{4300F15B-C357-47E9-8B42-CFCCC6A08B0E}"/>
                      </a:ext>
                    </a:extLst>
                  </p:cNvPr>
                  <p:cNvCxnSpPr>
                    <a:cxnSpLocks/>
                  </p:cNvCxnSpPr>
                  <p:nvPr/>
                </p:nvCxnSpPr>
                <p:spPr>
                  <a:xfrm flipV="1">
                    <a:off x="530352" y="2572512"/>
                    <a:ext cx="0" cy="652273"/>
                  </a:xfrm>
                  <a:prstGeom prst="straightConnector1">
                    <a:avLst/>
                  </a:prstGeom>
                  <a:ln w="19050">
                    <a:solidFill>
                      <a:schemeClr val="tx1"/>
                    </a:solidFill>
                    <a:tailEnd type="triangle"/>
                  </a:ln>
                </p:spPr>
                <p:style>
                  <a:lnRef idx="1">
                    <a:schemeClr val="accent1"/>
                  </a:lnRef>
                  <a:fillRef idx="0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tx1"/>
                  </a:fontRef>
                </p:style>
              </p:cxnSp>
              <p:cxnSp>
                <p:nvCxnSpPr>
                  <p:cNvPr id="10" name="Connecteur droit avec flèche 9">
                    <a:extLst>
                      <a:ext uri="{FF2B5EF4-FFF2-40B4-BE49-F238E27FC236}">
                        <a16:creationId xmlns:a16="http://schemas.microsoft.com/office/drawing/2014/main" id="{C685DEA8-C9A1-44B4-B060-F56E1043644D}"/>
                      </a:ext>
                    </a:extLst>
                  </p:cNvPr>
                  <p:cNvCxnSpPr/>
                  <p:nvPr/>
                </p:nvCxnSpPr>
                <p:spPr>
                  <a:xfrm>
                    <a:off x="530352" y="3224785"/>
                    <a:ext cx="573024" cy="0"/>
                  </a:xfrm>
                  <a:prstGeom prst="straightConnector1">
                    <a:avLst/>
                  </a:prstGeom>
                  <a:ln w="19050">
                    <a:solidFill>
                      <a:schemeClr val="tx1"/>
                    </a:solidFill>
                    <a:tailEnd type="triangle"/>
                  </a:ln>
                </p:spPr>
                <p:style>
                  <a:lnRef idx="1">
                    <a:schemeClr val="accent1"/>
                  </a:lnRef>
                  <a:fillRef idx="0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tx1"/>
                  </a:fontRef>
                </p:style>
              </p:cxnSp>
            </p:grpSp>
            <p:sp>
              <p:nvSpPr>
                <p:cNvPr id="13" name="ZoneTexte 12">
                  <a:extLst>
                    <a:ext uri="{FF2B5EF4-FFF2-40B4-BE49-F238E27FC236}">
                      <a16:creationId xmlns:a16="http://schemas.microsoft.com/office/drawing/2014/main" id="{42274CCB-4304-469B-950E-2AD08FBAD4FE}"/>
                    </a:ext>
                  </a:extLst>
                </p:cNvPr>
                <p:cNvSpPr txBox="1"/>
                <p:nvPr/>
              </p:nvSpPr>
              <p:spPr>
                <a:xfrm>
                  <a:off x="326136" y="3249169"/>
                  <a:ext cx="1249680" cy="307777"/>
                </a:xfrm>
                <a:prstGeom prst="rect">
                  <a:avLst/>
                </a:prstGeom>
                <a:noFill/>
              </p:spPr>
              <p:txBody>
                <a:bodyPr wrap="square" rtlCol="0">
                  <a:spAutoFit/>
                </a:bodyPr>
                <a:lstStyle/>
                <a:p>
                  <a:pPr algn="ctr"/>
                  <a:r>
                    <a:rPr lang="fr-FR" sz="1400" b="1" dirty="0"/>
                    <a:t>FSC-A</a:t>
                  </a:r>
                </a:p>
              </p:txBody>
            </p:sp>
            <p:sp>
              <p:nvSpPr>
                <p:cNvPr id="14" name="ZoneTexte 13">
                  <a:extLst>
                    <a:ext uri="{FF2B5EF4-FFF2-40B4-BE49-F238E27FC236}">
                      <a16:creationId xmlns:a16="http://schemas.microsoft.com/office/drawing/2014/main" id="{B577FE3F-6C81-456A-9207-C15FF24474D9}"/>
                    </a:ext>
                  </a:extLst>
                </p:cNvPr>
                <p:cNvSpPr txBox="1"/>
                <p:nvPr/>
              </p:nvSpPr>
              <p:spPr>
                <a:xfrm rot="16200000">
                  <a:off x="-108169" y="2830102"/>
                  <a:ext cx="1249680" cy="307777"/>
                </a:xfrm>
                <a:prstGeom prst="rect">
                  <a:avLst/>
                </a:prstGeom>
                <a:noFill/>
              </p:spPr>
              <p:txBody>
                <a:bodyPr wrap="square" rtlCol="0">
                  <a:spAutoFit/>
                </a:bodyPr>
                <a:lstStyle/>
                <a:p>
                  <a:pPr algn="ctr"/>
                  <a:r>
                    <a:rPr lang="fr-FR" sz="1400" b="1" dirty="0"/>
                    <a:t>SSC-A</a:t>
                  </a:r>
                </a:p>
              </p:txBody>
            </p:sp>
          </p:grpSp>
          <p:cxnSp>
            <p:nvCxnSpPr>
              <p:cNvPr id="17" name="Connecteur droit avec flèche 16">
                <a:extLst>
                  <a:ext uri="{FF2B5EF4-FFF2-40B4-BE49-F238E27FC236}">
                    <a16:creationId xmlns:a16="http://schemas.microsoft.com/office/drawing/2014/main" id="{C77C1340-B020-45D7-8F5E-9BD713C6C4DC}"/>
                  </a:ext>
                </a:extLst>
              </p:cNvPr>
              <p:cNvCxnSpPr/>
              <p:nvPr/>
            </p:nvCxnSpPr>
            <p:spPr>
              <a:xfrm>
                <a:off x="2712720" y="1335024"/>
                <a:ext cx="798576" cy="0"/>
              </a:xfrm>
              <a:prstGeom prst="straightConnector1">
                <a:avLst/>
              </a:prstGeom>
              <a:ln w="19050">
                <a:solidFill>
                  <a:schemeClr val="tx1"/>
                </a:solidFill>
                <a:tailEnd type="triangle"/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pic>
            <p:nvPicPr>
              <p:cNvPr id="18" name="Image 17">
                <a:extLst>
                  <a:ext uri="{FF2B5EF4-FFF2-40B4-BE49-F238E27FC236}">
                    <a16:creationId xmlns:a16="http://schemas.microsoft.com/office/drawing/2014/main" id="{0BF6C2D4-C43C-4886-B268-AA33E83C8D28}"/>
                  </a:ext>
                </a:extLst>
              </p:cNvPr>
              <p:cNvPicPr>
                <a:picLocks noChangeAspect="1"/>
              </p:cNvPicPr>
              <p:nvPr/>
            </p:nvPicPr>
            <p:blipFill rotWithShape="1">
              <a:blip r:embed="rId3"/>
              <a:srcRect l="9486" b="5200"/>
              <a:stretch/>
            </p:blipFill>
            <p:spPr>
              <a:xfrm>
                <a:off x="3669792" y="396476"/>
                <a:ext cx="2023872" cy="2041925"/>
              </a:xfrm>
              <a:prstGeom prst="rect">
                <a:avLst/>
              </a:prstGeom>
            </p:spPr>
          </p:pic>
          <p:grpSp>
            <p:nvGrpSpPr>
              <p:cNvPr id="19" name="Groupe 18">
                <a:extLst>
                  <a:ext uri="{FF2B5EF4-FFF2-40B4-BE49-F238E27FC236}">
                    <a16:creationId xmlns:a16="http://schemas.microsoft.com/office/drawing/2014/main" id="{0D94380C-690E-4899-9FA3-6254329C4243}"/>
                  </a:ext>
                </a:extLst>
              </p:cNvPr>
              <p:cNvGrpSpPr/>
              <p:nvPr/>
            </p:nvGrpSpPr>
            <p:grpSpPr>
              <a:xfrm>
                <a:off x="3258312" y="1548383"/>
                <a:ext cx="1249680" cy="1249680"/>
                <a:chOff x="326136" y="2359151"/>
                <a:chExt cx="1249680" cy="1249680"/>
              </a:xfrm>
            </p:grpSpPr>
            <p:grpSp>
              <p:nvGrpSpPr>
                <p:cNvPr id="20" name="Groupe 19">
                  <a:extLst>
                    <a:ext uri="{FF2B5EF4-FFF2-40B4-BE49-F238E27FC236}">
                      <a16:creationId xmlns:a16="http://schemas.microsoft.com/office/drawing/2014/main" id="{27C4E4C9-B9D4-4DD8-97F2-28CD49B7E89B}"/>
                    </a:ext>
                  </a:extLst>
                </p:cNvPr>
                <p:cNvGrpSpPr/>
                <p:nvPr/>
              </p:nvGrpSpPr>
              <p:grpSpPr>
                <a:xfrm>
                  <a:off x="664464" y="2596896"/>
                  <a:ext cx="573024" cy="652273"/>
                  <a:chOff x="530352" y="2572512"/>
                  <a:chExt cx="573024" cy="652273"/>
                </a:xfrm>
              </p:grpSpPr>
              <p:cxnSp>
                <p:nvCxnSpPr>
                  <p:cNvPr id="23" name="Connecteur droit avec flèche 22">
                    <a:extLst>
                      <a:ext uri="{FF2B5EF4-FFF2-40B4-BE49-F238E27FC236}">
                        <a16:creationId xmlns:a16="http://schemas.microsoft.com/office/drawing/2014/main" id="{65C1A692-78E5-4701-969B-6F33E696E0F2}"/>
                      </a:ext>
                    </a:extLst>
                  </p:cNvPr>
                  <p:cNvCxnSpPr>
                    <a:cxnSpLocks/>
                  </p:cNvCxnSpPr>
                  <p:nvPr/>
                </p:nvCxnSpPr>
                <p:spPr>
                  <a:xfrm flipV="1">
                    <a:off x="530352" y="2572512"/>
                    <a:ext cx="0" cy="652273"/>
                  </a:xfrm>
                  <a:prstGeom prst="straightConnector1">
                    <a:avLst/>
                  </a:prstGeom>
                  <a:ln w="19050">
                    <a:solidFill>
                      <a:schemeClr val="tx1"/>
                    </a:solidFill>
                    <a:tailEnd type="triangle"/>
                  </a:ln>
                </p:spPr>
                <p:style>
                  <a:lnRef idx="1">
                    <a:schemeClr val="accent1"/>
                  </a:lnRef>
                  <a:fillRef idx="0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tx1"/>
                  </a:fontRef>
                </p:style>
              </p:cxnSp>
              <p:cxnSp>
                <p:nvCxnSpPr>
                  <p:cNvPr id="24" name="Connecteur droit avec flèche 23">
                    <a:extLst>
                      <a:ext uri="{FF2B5EF4-FFF2-40B4-BE49-F238E27FC236}">
                        <a16:creationId xmlns:a16="http://schemas.microsoft.com/office/drawing/2014/main" id="{4A79443F-178E-4C82-A272-B0F5229B314C}"/>
                      </a:ext>
                    </a:extLst>
                  </p:cNvPr>
                  <p:cNvCxnSpPr/>
                  <p:nvPr/>
                </p:nvCxnSpPr>
                <p:spPr>
                  <a:xfrm>
                    <a:off x="530352" y="3224785"/>
                    <a:ext cx="573024" cy="0"/>
                  </a:xfrm>
                  <a:prstGeom prst="straightConnector1">
                    <a:avLst/>
                  </a:prstGeom>
                  <a:ln w="19050">
                    <a:solidFill>
                      <a:schemeClr val="tx1"/>
                    </a:solidFill>
                    <a:tailEnd type="triangle"/>
                  </a:ln>
                </p:spPr>
                <p:style>
                  <a:lnRef idx="1">
                    <a:schemeClr val="accent1"/>
                  </a:lnRef>
                  <a:fillRef idx="0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tx1"/>
                  </a:fontRef>
                </p:style>
              </p:cxnSp>
            </p:grpSp>
            <p:sp>
              <p:nvSpPr>
                <p:cNvPr id="21" name="ZoneTexte 20">
                  <a:extLst>
                    <a:ext uri="{FF2B5EF4-FFF2-40B4-BE49-F238E27FC236}">
                      <a16:creationId xmlns:a16="http://schemas.microsoft.com/office/drawing/2014/main" id="{B251AFFA-D735-4122-8353-24263D9DAF80}"/>
                    </a:ext>
                  </a:extLst>
                </p:cNvPr>
                <p:cNvSpPr txBox="1"/>
                <p:nvPr/>
              </p:nvSpPr>
              <p:spPr>
                <a:xfrm>
                  <a:off x="326136" y="3249169"/>
                  <a:ext cx="1249680" cy="307777"/>
                </a:xfrm>
                <a:prstGeom prst="rect">
                  <a:avLst/>
                </a:prstGeom>
                <a:noFill/>
              </p:spPr>
              <p:txBody>
                <a:bodyPr wrap="square" rtlCol="0">
                  <a:spAutoFit/>
                </a:bodyPr>
                <a:lstStyle/>
                <a:p>
                  <a:pPr algn="ctr"/>
                  <a:r>
                    <a:rPr lang="fr-FR" sz="1400" b="1" dirty="0"/>
                    <a:t>FSC-A</a:t>
                  </a:r>
                </a:p>
              </p:txBody>
            </p:sp>
            <p:sp>
              <p:nvSpPr>
                <p:cNvPr id="22" name="ZoneTexte 21">
                  <a:extLst>
                    <a:ext uri="{FF2B5EF4-FFF2-40B4-BE49-F238E27FC236}">
                      <a16:creationId xmlns:a16="http://schemas.microsoft.com/office/drawing/2014/main" id="{A0E3489F-58B9-4081-82DB-D836B1CCF517}"/>
                    </a:ext>
                  </a:extLst>
                </p:cNvPr>
                <p:cNvSpPr txBox="1"/>
                <p:nvPr/>
              </p:nvSpPr>
              <p:spPr>
                <a:xfrm rot="16200000">
                  <a:off x="-108169" y="2830102"/>
                  <a:ext cx="1249680" cy="307777"/>
                </a:xfrm>
                <a:prstGeom prst="rect">
                  <a:avLst/>
                </a:prstGeom>
                <a:noFill/>
              </p:spPr>
              <p:txBody>
                <a:bodyPr wrap="square" rtlCol="0">
                  <a:spAutoFit/>
                </a:bodyPr>
                <a:lstStyle/>
                <a:p>
                  <a:pPr algn="ctr"/>
                  <a:r>
                    <a:rPr lang="fr-FR" sz="1400" b="1" dirty="0"/>
                    <a:t>FSC-H</a:t>
                  </a:r>
                </a:p>
              </p:txBody>
            </p:sp>
          </p:grpSp>
          <p:pic>
            <p:nvPicPr>
              <p:cNvPr id="25" name="Image 24">
                <a:extLst>
                  <a:ext uri="{FF2B5EF4-FFF2-40B4-BE49-F238E27FC236}">
                    <a16:creationId xmlns:a16="http://schemas.microsoft.com/office/drawing/2014/main" id="{961821A2-96EB-458C-80C9-2B53072317FD}"/>
                  </a:ext>
                </a:extLst>
              </p:cNvPr>
              <p:cNvPicPr>
                <a:picLocks noChangeAspect="1"/>
              </p:cNvPicPr>
              <p:nvPr/>
            </p:nvPicPr>
            <p:blipFill rotWithShape="1">
              <a:blip r:embed="rId4"/>
              <a:srcRect l="8903" b="5403"/>
              <a:stretch/>
            </p:blipFill>
            <p:spPr>
              <a:xfrm>
                <a:off x="6638544" y="413898"/>
                <a:ext cx="2023872" cy="2024503"/>
              </a:xfrm>
              <a:prstGeom prst="rect">
                <a:avLst/>
              </a:prstGeom>
            </p:spPr>
          </p:pic>
          <p:cxnSp>
            <p:nvCxnSpPr>
              <p:cNvPr id="26" name="Connecteur droit avec flèche 25">
                <a:extLst>
                  <a:ext uri="{FF2B5EF4-FFF2-40B4-BE49-F238E27FC236}">
                    <a16:creationId xmlns:a16="http://schemas.microsoft.com/office/drawing/2014/main" id="{6821FD10-A2E0-49A6-99C1-517F2093B5B2}"/>
                  </a:ext>
                </a:extLst>
              </p:cNvPr>
              <p:cNvCxnSpPr/>
              <p:nvPr/>
            </p:nvCxnSpPr>
            <p:spPr>
              <a:xfrm>
                <a:off x="5766816" y="1335024"/>
                <a:ext cx="798576" cy="0"/>
              </a:xfrm>
              <a:prstGeom prst="straightConnector1">
                <a:avLst/>
              </a:prstGeom>
              <a:ln w="19050">
                <a:solidFill>
                  <a:schemeClr val="tx1"/>
                </a:solidFill>
                <a:tailEnd type="triangle"/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grpSp>
            <p:nvGrpSpPr>
              <p:cNvPr id="27" name="Groupe 26">
                <a:extLst>
                  <a:ext uri="{FF2B5EF4-FFF2-40B4-BE49-F238E27FC236}">
                    <a16:creationId xmlns:a16="http://schemas.microsoft.com/office/drawing/2014/main" id="{BF603307-558E-45C2-89A0-EA9872956B2B}"/>
                  </a:ext>
                </a:extLst>
              </p:cNvPr>
              <p:cNvGrpSpPr/>
              <p:nvPr/>
            </p:nvGrpSpPr>
            <p:grpSpPr>
              <a:xfrm>
                <a:off x="6275832" y="1548383"/>
                <a:ext cx="1249680" cy="1249680"/>
                <a:chOff x="326136" y="2359151"/>
                <a:chExt cx="1249680" cy="1249680"/>
              </a:xfrm>
            </p:grpSpPr>
            <p:grpSp>
              <p:nvGrpSpPr>
                <p:cNvPr id="28" name="Groupe 27">
                  <a:extLst>
                    <a:ext uri="{FF2B5EF4-FFF2-40B4-BE49-F238E27FC236}">
                      <a16:creationId xmlns:a16="http://schemas.microsoft.com/office/drawing/2014/main" id="{F051186B-6800-4DEF-8DE8-FDC117B5A7B9}"/>
                    </a:ext>
                  </a:extLst>
                </p:cNvPr>
                <p:cNvGrpSpPr/>
                <p:nvPr/>
              </p:nvGrpSpPr>
              <p:grpSpPr>
                <a:xfrm>
                  <a:off x="664464" y="2596896"/>
                  <a:ext cx="573024" cy="652273"/>
                  <a:chOff x="530352" y="2572512"/>
                  <a:chExt cx="573024" cy="652273"/>
                </a:xfrm>
              </p:grpSpPr>
              <p:cxnSp>
                <p:nvCxnSpPr>
                  <p:cNvPr id="31" name="Connecteur droit avec flèche 30">
                    <a:extLst>
                      <a:ext uri="{FF2B5EF4-FFF2-40B4-BE49-F238E27FC236}">
                        <a16:creationId xmlns:a16="http://schemas.microsoft.com/office/drawing/2014/main" id="{16C19CC8-4A83-4672-9272-ECEEA2930220}"/>
                      </a:ext>
                    </a:extLst>
                  </p:cNvPr>
                  <p:cNvCxnSpPr>
                    <a:cxnSpLocks/>
                  </p:cNvCxnSpPr>
                  <p:nvPr/>
                </p:nvCxnSpPr>
                <p:spPr>
                  <a:xfrm flipV="1">
                    <a:off x="530352" y="2572512"/>
                    <a:ext cx="0" cy="652273"/>
                  </a:xfrm>
                  <a:prstGeom prst="straightConnector1">
                    <a:avLst/>
                  </a:prstGeom>
                  <a:ln w="19050">
                    <a:solidFill>
                      <a:schemeClr val="tx1"/>
                    </a:solidFill>
                    <a:tailEnd type="triangle"/>
                  </a:ln>
                </p:spPr>
                <p:style>
                  <a:lnRef idx="1">
                    <a:schemeClr val="accent1"/>
                  </a:lnRef>
                  <a:fillRef idx="0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tx1"/>
                  </a:fontRef>
                </p:style>
              </p:cxnSp>
              <p:cxnSp>
                <p:nvCxnSpPr>
                  <p:cNvPr id="32" name="Connecteur droit avec flèche 31">
                    <a:extLst>
                      <a:ext uri="{FF2B5EF4-FFF2-40B4-BE49-F238E27FC236}">
                        <a16:creationId xmlns:a16="http://schemas.microsoft.com/office/drawing/2014/main" id="{BADD4AAE-5563-4BBF-9E7E-71197BF285F7}"/>
                      </a:ext>
                    </a:extLst>
                  </p:cNvPr>
                  <p:cNvCxnSpPr/>
                  <p:nvPr/>
                </p:nvCxnSpPr>
                <p:spPr>
                  <a:xfrm>
                    <a:off x="530352" y="3224785"/>
                    <a:ext cx="573024" cy="0"/>
                  </a:xfrm>
                  <a:prstGeom prst="straightConnector1">
                    <a:avLst/>
                  </a:prstGeom>
                  <a:ln w="19050">
                    <a:solidFill>
                      <a:schemeClr val="tx1"/>
                    </a:solidFill>
                    <a:tailEnd type="triangle"/>
                  </a:ln>
                </p:spPr>
                <p:style>
                  <a:lnRef idx="1">
                    <a:schemeClr val="accent1"/>
                  </a:lnRef>
                  <a:fillRef idx="0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tx1"/>
                  </a:fontRef>
                </p:style>
              </p:cxnSp>
            </p:grpSp>
            <p:sp>
              <p:nvSpPr>
                <p:cNvPr id="29" name="ZoneTexte 28">
                  <a:extLst>
                    <a:ext uri="{FF2B5EF4-FFF2-40B4-BE49-F238E27FC236}">
                      <a16:creationId xmlns:a16="http://schemas.microsoft.com/office/drawing/2014/main" id="{9C88E9DA-DD95-4B13-9F3F-C9FE80329C1A}"/>
                    </a:ext>
                  </a:extLst>
                </p:cNvPr>
                <p:cNvSpPr txBox="1"/>
                <p:nvPr/>
              </p:nvSpPr>
              <p:spPr>
                <a:xfrm>
                  <a:off x="326136" y="3249169"/>
                  <a:ext cx="1249680" cy="307777"/>
                </a:xfrm>
                <a:prstGeom prst="rect">
                  <a:avLst/>
                </a:prstGeom>
                <a:noFill/>
              </p:spPr>
              <p:txBody>
                <a:bodyPr wrap="square" rtlCol="0">
                  <a:spAutoFit/>
                </a:bodyPr>
                <a:lstStyle/>
                <a:p>
                  <a:pPr algn="ctr"/>
                  <a:r>
                    <a:rPr lang="fr-FR" sz="1400" b="1" dirty="0"/>
                    <a:t>Zombie</a:t>
                  </a:r>
                </a:p>
              </p:txBody>
            </p:sp>
            <p:sp>
              <p:nvSpPr>
                <p:cNvPr id="30" name="ZoneTexte 29">
                  <a:extLst>
                    <a:ext uri="{FF2B5EF4-FFF2-40B4-BE49-F238E27FC236}">
                      <a16:creationId xmlns:a16="http://schemas.microsoft.com/office/drawing/2014/main" id="{82639B53-80B3-4D67-8031-B1CE557BBD53}"/>
                    </a:ext>
                  </a:extLst>
                </p:cNvPr>
                <p:cNvSpPr txBox="1"/>
                <p:nvPr/>
              </p:nvSpPr>
              <p:spPr>
                <a:xfrm rot="16200000">
                  <a:off x="-108169" y="2830102"/>
                  <a:ext cx="1249680" cy="307777"/>
                </a:xfrm>
                <a:prstGeom prst="rect">
                  <a:avLst/>
                </a:prstGeom>
                <a:noFill/>
              </p:spPr>
              <p:txBody>
                <a:bodyPr wrap="square" rtlCol="0">
                  <a:spAutoFit/>
                </a:bodyPr>
                <a:lstStyle/>
                <a:p>
                  <a:pPr algn="ctr"/>
                  <a:r>
                    <a:rPr lang="fr-FR" sz="1400" b="1" dirty="0"/>
                    <a:t>FSC-H</a:t>
                  </a:r>
                </a:p>
              </p:txBody>
            </p:sp>
          </p:grpSp>
          <p:cxnSp>
            <p:nvCxnSpPr>
              <p:cNvPr id="33" name="Connecteur droit avec flèche 32">
                <a:extLst>
                  <a:ext uri="{FF2B5EF4-FFF2-40B4-BE49-F238E27FC236}">
                    <a16:creationId xmlns:a16="http://schemas.microsoft.com/office/drawing/2014/main" id="{B120A57D-6DBC-4BB5-93A1-8006FD9E6569}"/>
                  </a:ext>
                </a:extLst>
              </p:cNvPr>
              <p:cNvCxnSpPr/>
              <p:nvPr/>
            </p:nvCxnSpPr>
            <p:spPr>
              <a:xfrm>
                <a:off x="8814816" y="1335024"/>
                <a:ext cx="798576" cy="0"/>
              </a:xfrm>
              <a:prstGeom prst="straightConnector1">
                <a:avLst/>
              </a:prstGeom>
              <a:ln w="19050">
                <a:solidFill>
                  <a:schemeClr val="tx1"/>
                </a:solidFill>
                <a:tailEnd type="triangle"/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pic>
            <p:nvPicPr>
              <p:cNvPr id="34" name="Image 33">
                <a:extLst>
                  <a:ext uri="{FF2B5EF4-FFF2-40B4-BE49-F238E27FC236}">
                    <a16:creationId xmlns:a16="http://schemas.microsoft.com/office/drawing/2014/main" id="{57BE5803-E68B-471A-8F0C-1674B450EE10}"/>
                  </a:ext>
                </a:extLst>
              </p:cNvPr>
              <p:cNvPicPr>
                <a:picLocks noChangeAspect="1"/>
              </p:cNvPicPr>
              <p:nvPr/>
            </p:nvPicPr>
            <p:blipFill rotWithShape="1">
              <a:blip r:embed="rId5"/>
              <a:srcRect l="9588" b="6133"/>
              <a:stretch/>
            </p:blipFill>
            <p:spPr>
              <a:xfrm>
                <a:off x="9765792" y="414305"/>
                <a:ext cx="2023872" cy="2024096"/>
              </a:xfrm>
              <a:prstGeom prst="rect">
                <a:avLst/>
              </a:prstGeom>
            </p:spPr>
          </p:pic>
          <p:grpSp>
            <p:nvGrpSpPr>
              <p:cNvPr id="35" name="Groupe 34">
                <a:extLst>
                  <a:ext uri="{FF2B5EF4-FFF2-40B4-BE49-F238E27FC236}">
                    <a16:creationId xmlns:a16="http://schemas.microsoft.com/office/drawing/2014/main" id="{0B317515-B7BD-4CA6-A959-136E218F0BE3}"/>
                  </a:ext>
                </a:extLst>
              </p:cNvPr>
              <p:cNvGrpSpPr/>
              <p:nvPr/>
            </p:nvGrpSpPr>
            <p:grpSpPr>
              <a:xfrm>
                <a:off x="9421368" y="1548383"/>
                <a:ext cx="1249680" cy="1249680"/>
                <a:chOff x="326136" y="2359151"/>
                <a:chExt cx="1249680" cy="1249680"/>
              </a:xfrm>
            </p:grpSpPr>
            <p:grpSp>
              <p:nvGrpSpPr>
                <p:cNvPr id="36" name="Groupe 35">
                  <a:extLst>
                    <a:ext uri="{FF2B5EF4-FFF2-40B4-BE49-F238E27FC236}">
                      <a16:creationId xmlns:a16="http://schemas.microsoft.com/office/drawing/2014/main" id="{F736FC1A-01D6-4C4D-AEEA-21EFCE186DEA}"/>
                    </a:ext>
                  </a:extLst>
                </p:cNvPr>
                <p:cNvGrpSpPr/>
                <p:nvPr/>
              </p:nvGrpSpPr>
              <p:grpSpPr>
                <a:xfrm>
                  <a:off x="664464" y="2596896"/>
                  <a:ext cx="573024" cy="652273"/>
                  <a:chOff x="530352" y="2572512"/>
                  <a:chExt cx="573024" cy="652273"/>
                </a:xfrm>
              </p:grpSpPr>
              <p:cxnSp>
                <p:nvCxnSpPr>
                  <p:cNvPr id="39" name="Connecteur droit avec flèche 38">
                    <a:extLst>
                      <a:ext uri="{FF2B5EF4-FFF2-40B4-BE49-F238E27FC236}">
                        <a16:creationId xmlns:a16="http://schemas.microsoft.com/office/drawing/2014/main" id="{3B187771-D7A6-49BB-9CB1-CF216C81FA54}"/>
                      </a:ext>
                    </a:extLst>
                  </p:cNvPr>
                  <p:cNvCxnSpPr>
                    <a:cxnSpLocks/>
                  </p:cNvCxnSpPr>
                  <p:nvPr/>
                </p:nvCxnSpPr>
                <p:spPr>
                  <a:xfrm flipV="1">
                    <a:off x="530352" y="2572512"/>
                    <a:ext cx="0" cy="652273"/>
                  </a:xfrm>
                  <a:prstGeom prst="straightConnector1">
                    <a:avLst/>
                  </a:prstGeom>
                  <a:ln w="19050">
                    <a:solidFill>
                      <a:schemeClr val="tx1"/>
                    </a:solidFill>
                    <a:tailEnd type="triangle"/>
                  </a:ln>
                </p:spPr>
                <p:style>
                  <a:lnRef idx="1">
                    <a:schemeClr val="accent1"/>
                  </a:lnRef>
                  <a:fillRef idx="0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tx1"/>
                  </a:fontRef>
                </p:style>
              </p:cxnSp>
              <p:cxnSp>
                <p:nvCxnSpPr>
                  <p:cNvPr id="40" name="Connecteur droit avec flèche 39">
                    <a:extLst>
                      <a:ext uri="{FF2B5EF4-FFF2-40B4-BE49-F238E27FC236}">
                        <a16:creationId xmlns:a16="http://schemas.microsoft.com/office/drawing/2014/main" id="{78AC5E6C-1FBA-4ACF-94A5-53E78067A6ED}"/>
                      </a:ext>
                    </a:extLst>
                  </p:cNvPr>
                  <p:cNvCxnSpPr/>
                  <p:nvPr/>
                </p:nvCxnSpPr>
                <p:spPr>
                  <a:xfrm>
                    <a:off x="530352" y="3224785"/>
                    <a:ext cx="573024" cy="0"/>
                  </a:xfrm>
                  <a:prstGeom prst="straightConnector1">
                    <a:avLst/>
                  </a:prstGeom>
                  <a:ln w="19050">
                    <a:solidFill>
                      <a:schemeClr val="tx1"/>
                    </a:solidFill>
                    <a:tailEnd type="triangle"/>
                  </a:ln>
                </p:spPr>
                <p:style>
                  <a:lnRef idx="1">
                    <a:schemeClr val="accent1"/>
                  </a:lnRef>
                  <a:fillRef idx="0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tx1"/>
                  </a:fontRef>
                </p:style>
              </p:cxnSp>
            </p:grpSp>
            <p:sp>
              <p:nvSpPr>
                <p:cNvPr id="37" name="ZoneTexte 36">
                  <a:extLst>
                    <a:ext uri="{FF2B5EF4-FFF2-40B4-BE49-F238E27FC236}">
                      <a16:creationId xmlns:a16="http://schemas.microsoft.com/office/drawing/2014/main" id="{58691EB2-00FD-4614-AD94-527A76D1B305}"/>
                    </a:ext>
                  </a:extLst>
                </p:cNvPr>
                <p:cNvSpPr txBox="1"/>
                <p:nvPr/>
              </p:nvSpPr>
              <p:spPr>
                <a:xfrm>
                  <a:off x="326136" y="3249169"/>
                  <a:ext cx="1249680" cy="307777"/>
                </a:xfrm>
                <a:prstGeom prst="rect">
                  <a:avLst/>
                </a:prstGeom>
                <a:noFill/>
              </p:spPr>
              <p:txBody>
                <a:bodyPr wrap="square" rtlCol="0">
                  <a:spAutoFit/>
                </a:bodyPr>
                <a:lstStyle/>
                <a:p>
                  <a:pPr algn="ctr"/>
                  <a:r>
                    <a:rPr lang="fr-FR" sz="1400" b="1" dirty="0"/>
                    <a:t>CD3</a:t>
                  </a:r>
                </a:p>
              </p:txBody>
            </p:sp>
            <p:sp>
              <p:nvSpPr>
                <p:cNvPr id="38" name="ZoneTexte 37">
                  <a:extLst>
                    <a:ext uri="{FF2B5EF4-FFF2-40B4-BE49-F238E27FC236}">
                      <a16:creationId xmlns:a16="http://schemas.microsoft.com/office/drawing/2014/main" id="{62C962AC-8D44-4EF4-84CE-C5A5F4C015C7}"/>
                    </a:ext>
                  </a:extLst>
                </p:cNvPr>
                <p:cNvSpPr txBox="1"/>
                <p:nvPr/>
              </p:nvSpPr>
              <p:spPr>
                <a:xfrm rot="16200000">
                  <a:off x="-108169" y="2830102"/>
                  <a:ext cx="1249680" cy="307777"/>
                </a:xfrm>
                <a:prstGeom prst="rect">
                  <a:avLst/>
                </a:prstGeom>
                <a:noFill/>
              </p:spPr>
              <p:txBody>
                <a:bodyPr wrap="square" rtlCol="0">
                  <a:spAutoFit/>
                </a:bodyPr>
                <a:lstStyle/>
                <a:p>
                  <a:pPr algn="ctr"/>
                  <a:r>
                    <a:rPr lang="fr-FR" sz="1400" b="1" dirty="0"/>
                    <a:t>FSC-H</a:t>
                  </a:r>
                </a:p>
              </p:txBody>
            </p:sp>
          </p:grpSp>
        </p:grpSp>
        <p:grpSp>
          <p:nvGrpSpPr>
            <p:cNvPr id="103" name="Groupe 102">
              <a:extLst>
                <a:ext uri="{FF2B5EF4-FFF2-40B4-BE49-F238E27FC236}">
                  <a16:creationId xmlns:a16="http://schemas.microsoft.com/office/drawing/2014/main" id="{B5876F87-2D11-4B86-94E0-E16F383EAE42}"/>
                </a:ext>
              </a:extLst>
            </p:cNvPr>
            <p:cNvGrpSpPr/>
            <p:nvPr/>
          </p:nvGrpSpPr>
          <p:grpSpPr>
            <a:xfrm>
              <a:off x="240792" y="3142024"/>
              <a:ext cx="10601909" cy="3417274"/>
              <a:chOff x="240792" y="3142024"/>
              <a:chExt cx="10601909" cy="3417274"/>
            </a:xfrm>
          </p:grpSpPr>
          <p:pic>
            <p:nvPicPr>
              <p:cNvPr id="41" name="Image 40">
                <a:extLst>
                  <a:ext uri="{FF2B5EF4-FFF2-40B4-BE49-F238E27FC236}">
                    <a16:creationId xmlns:a16="http://schemas.microsoft.com/office/drawing/2014/main" id="{EE25B456-9F0D-4469-AD1E-FC18414C264A}"/>
                  </a:ext>
                </a:extLst>
              </p:cNvPr>
              <p:cNvPicPr>
                <a:picLocks noChangeAspect="1"/>
              </p:cNvPicPr>
              <p:nvPr/>
            </p:nvPicPr>
            <p:blipFill rotWithShape="1">
              <a:blip r:embed="rId6"/>
              <a:srcRect l="9000" b="6107"/>
              <a:stretch/>
            </p:blipFill>
            <p:spPr>
              <a:xfrm>
                <a:off x="597409" y="4039315"/>
                <a:ext cx="2023872" cy="2055598"/>
              </a:xfrm>
              <a:prstGeom prst="rect">
                <a:avLst/>
              </a:prstGeom>
            </p:spPr>
          </p:pic>
          <p:grpSp>
            <p:nvGrpSpPr>
              <p:cNvPr id="43" name="Groupe 42">
                <a:extLst>
                  <a:ext uri="{FF2B5EF4-FFF2-40B4-BE49-F238E27FC236}">
                    <a16:creationId xmlns:a16="http://schemas.microsoft.com/office/drawing/2014/main" id="{D203D33E-334D-4D76-98F7-AE7DE6323248}"/>
                  </a:ext>
                </a:extLst>
              </p:cNvPr>
              <p:cNvGrpSpPr/>
              <p:nvPr/>
            </p:nvGrpSpPr>
            <p:grpSpPr>
              <a:xfrm>
                <a:off x="240792" y="5309618"/>
                <a:ext cx="1249680" cy="1249680"/>
                <a:chOff x="326136" y="2359151"/>
                <a:chExt cx="1249680" cy="1249680"/>
              </a:xfrm>
            </p:grpSpPr>
            <p:grpSp>
              <p:nvGrpSpPr>
                <p:cNvPr id="44" name="Groupe 43">
                  <a:extLst>
                    <a:ext uri="{FF2B5EF4-FFF2-40B4-BE49-F238E27FC236}">
                      <a16:creationId xmlns:a16="http://schemas.microsoft.com/office/drawing/2014/main" id="{315F3B02-2051-42EA-9790-9A0B7A107884}"/>
                    </a:ext>
                  </a:extLst>
                </p:cNvPr>
                <p:cNvGrpSpPr/>
                <p:nvPr/>
              </p:nvGrpSpPr>
              <p:grpSpPr>
                <a:xfrm>
                  <a:off x="664464" y="2596896"/>
                  <a:ext cx="573024" cy="652273"/>
                  <a:chOff x="530352" y="2572512"/>
                  <a:chExt cx="573024" cy="652273"/>
                </a:xfrm>
              </p:grpSpPr>
              <p:cxnSp>
                <p:nvCxnSpPr>
                  <p:cNvPr id="47" name="Connecteur droit avec flèche 46">
                    <a:extLst>
                      <a:ext uri="{FF2B5EF4-FFF2-40B4-BE49-F238E27FC236}">
                        <a16:creationId xmlns:a16="http://schemas.microsoft.com/office/drawing/2014/main" id="{294DADBC-5D11-408B-A360-45C573126CBF}"/>
                      </a:ext>
                    </a:extLst>
                  </p:cNvPr>
                  <p:cNvCxnSpPr>
                    <a:cxnSpLocks/>
                  </p:cNvCxnSpPr>
                  <p:nvPr/>
                </p:nvCxnSpPr>
                <p:spPr>
                  <a:xfrm flipV="1">
                    <a:off x="530352" y="2572512"/>
                    <a:ext cx="0" cy="652273"/>
                  </a:xfrm>
                  <a:prstGeom prst="straightConnector1">
                    <a:avLst/>
                  </a:prstGeom>
                  <a:ln w="19050">
                    <a:solidFill>
                      <a:schemeClr val="tx1"/>
                    </a:solidFill>
                    <a:tailEnd type="triangle"/>
                  </a:ln>
                </p:spPr>
                <p:style>
                  <a:lnRef idx="1">
                    <a:schemeClr val="accent1"/>
                  </a:lnRef>
                  <a:fillRef idx="0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tx1"/>
                  </a:fontRef>
                </p:style>
              </p:cxnSp>
              <p:cxnSp>
                <p:nvCxnSpPr>
                  <p:cNvPr id="48" name="Connecteur droit avec flèche 47">
                    <a:extLst>
                      <a:ext uri="{FF2B5EF4-FFF2-40B4-BE49-F238E27FC236}">
                        <a16:creationId xmlns:a16="http://schemas.microsoft.com/office/drawing/2014/main" id="{40FD8E4C-99EA-4626-9E7F-CC1DFB030E1E}"/>
                      </a:ext>
                    </a:extLst>
                  </p:cNvPr>
                  <p:cNvCxnSpPr/>
                  <p:nvPr/>
                </p:nvCxnSpPr>
                <p:spPr>
                  <a:xfrm>
                    <a:off x="530352" y="3224785"/>
                    <a:ext cx="573024" cy="0"/>
                  </a:xfrm>
                  <a:prstGeom prst="straightConnector1">
                    <a:avLst/>
                  </a:prstGeom>
                  <a:ln w="19050">
                    <a:solidFill>
                      <a:schemeClr val="tx1"/>
                    </a:solidFill>
                    <a:tailEnd type="triangle"/>
                  </a:ln>
                </p:spPr>
                <p:style>
                  <a:lnRef idx="1">
                    <a:schemeClr val="accent1"/>
                  </a:lnRef>
                  <a:fillRef idx="0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tx1"/>
                  </a:fontRef>
                </p:style>
              </p:cxnSp>
            </p:grpSp>
            <p:sp>
              <p:nvSpPr>
                <p:cNvPr id="45" name="ZoneTexte 44">
                  <a:extLst>
                    <a:ext uri="{FF2B5EF4-FFF2-40B4-BE49-F238E27FC236}">
                      <a16:creationId xmlns:a16="http://schemas.microsoft.com/office/drawing/2014/main" id="{3DDDEE9D-BE29-4EBC-BB3E-10DCCE227D2F}"/>
                    </a:ext>
                  </a:extLst>
                </p:cNvPr>
                <p:cNvSpPr txBox="1"/>
                <p:nvPr/>
              </p:nvSpPr>
              <p:spPr>
                <a:xfrm>
                  <a:off x="326136" y="3249169"/>
                  <a:ext cx="1249680" cy="307777"/>
                </a:xfrm>
                <a:prstGeom prst="rect">
                  <a:avLst/>
                </a:prstGeom>
                <a:noFill/>
              </p:spPr>
              <p:txBody>
                <a:bodyPr wrap="square" rtlCol="0">
                  <a:spAutoFit/>
                </a:bodyPr>
                <a:lstStyle/>
                <a:p>
                  <a:pPr algn="ctr"/>
                  <a:r>
                    <a:rPr lang="fr-FR" sz="1400" b="1" dirty="0"/>
                    <a:t>CD8</a:t>
                  </a:r>
                </a:p>
              </p:txBody>
            </p:sp>
            <p:sp>
              <p:nvSpPr>
                <p:cNvPr id="46" name="ZoneTexte 45">
                  <a:extLst>
                    <a:ext uri="{FF2B5EF4-FFF2-40B4-BE49-F238E27FC236}">
                      <a16:creationId xmlns:a16="http://schemas.microsoft.com/office/drawing/2014/main" id="{87889645-5153-4B42-B9A8-E8BBC9B3C839}"/>
                    </a:ext>
                  </a:extLst>
                </p:cNvPr>
                <p:cNvSpPr txBox="1"/>
                <p:nvPr/>
              </p:nvSpPr>
              <p:spPr>
                <a:xfrm rot="16200000">
                  <a:off x="-108169" y="2830102"/>
                  <a:ext cx="1249680" cy="307777"/>
                </a:xfrm>
                <a:prstGeom prst="rect">
                  <a:avLst/>
                </a:prstGeom>
                <a:noFill/>
              </p:spPr>
              <p:txBody>
                <a:bodyPr wrap="square" rtlCol="0">
                  <a:spAutoFit/>
                </a:bodyPr>
                <a:lstStyle/>
                <a:p>
                  <a:pPr algn="ctr"/>
                  <a:r>
                    <a:rPr lang="fr-FR" sz="1400" b="1" dirty="0"/>
                    <a:t>CD4</a:t>
                  </a:r>
                </a:p>
              </p:txBody>
            </p:sp>
          </p:grpSp>
          <p:cxnSp>
            <p:nvCxnSpPr>
              <p:cNvPr id="51" name="Connecteur droit avec flèche 50">
                <a:extLst>
                  <a:ext uri="{FF2B5EF4-FFF2-40B4-BE49-F238E27FC236}">
                    <a16:creationId xmlns:a16="http://schemas.microsoft.com/office/drawing/2014/main" id="{14F046FE-FA4A-49DA-8F24-88F14CD3E519}"/>
                  </a:ext>
                </a:extLst>
              </p:cNvPr>
              <p:cNvCxnSpPr/>
              <p:nvPr/>
            </p:nvCxnSpPr>
            <p:spPr>
              <a:xfrm>
                <a:off x="2764536" y="5061950"/>
                <a:ext cx="798576" cy="0"/>
              </a:xfrm>
              <a:prstGeom prst="straightConnector1">
                <a:avLst/>
              </a:prstGeom>
              <a:ln w="19050">
                <a:solidFill>
                  <a:schemeClr val="tx1"/>
                </a:solidFill>
                <a:tailEnd type="triangle"/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pic>
            <p:nvPicPr>
              <p:cNvPr id="52" name="Image 51">
                <a:extLst>
                  <a:ext uri="{FF2B5EF4-FFF2-40B4-BE49-F238E27FC236}">
                    <a16:creationId xmlns:a16="http://schemas.microsoft.com/office/drawing/2014/main" id="{3F8E7E1F-4A2A-4F17-95F1-3E773CA12B3F}"/>
                  </a:ext>
                </a:extLst>
              </p:cNvPr>
              <p:cNvPicPr>
                <a:picLocks noChangeAspect="1"/>
              </p:cNvPicPr>
              <p:nvPr/>
            </p:nvPicPr>
            <p:blipFill rotWithShape="1">
              <a:blip r:embed="rId7"/>
              <a:srcRect l="8000" b="5727"/>
              <a:stretch/>
            </p:blipFill>
            <p:spPr>
              <a:xfrm>
                <a:off x="3651504" y="4053444"/>
                <a:ext cx="2023872" cy="2041469"/>
              </a:xfrm>
              <a:prstGeom prst="rect">
                <a:avLst/>
              </a:prstGeom>
            </p:spPr>
          </p:pic>
          <p:grpSp>
            <p:nvGrpSpPr>
              <p:cNvPr id="53" name="Groupe 52">
                <a:extLst>
                  <a:ext uri="{FF2B5EF4-FFF2-40B4-BE49-F238E27FC236}">
                    <a16:creationId xmlns:a16="http://schemas.microsoft.com/office/drawing/2014/main" id="{033B7B72-9DAE-4F04-AA3D-4CF5743B0757}"/>
                  </a:ext>
                </a:extLst>
              </p:cNvPr>
              <p:cNvGrpSpPr/>
              <p:nvPr/>
            </p:nvGrpSpPr>
            <p:grpSpPr>
              <a:xfrm>
                <a:off x="3240024" y="5309618"/>
                <a:ext cx="1249680" cy="1249680"/>
                <a:chOff x="326136" y="2359151"/>
                <a:chExt cx="1249680" cy="1249680"/>
              </a:xfrm>
            </p:grpSpPr>
            <p:grpSp>
              <p:nvGrpSpPr>
                <p:cNvPr id="54" name="Groupe 53">
                  <a:extLst>
                    <a:ext uri="{FF2B5EF4-FFF2-40B4-BE49-F238E27FC236}">
                      <a16:creationId xmlns:a16="http://schemas.microsoft.com/office/drawing/2014/main" id="{3B4336FF-B7D8-44ED-95F3-1FB5C09CF4CC}"/>
                    </a:ext>
                  </a:extLst>
                </p:cNvPr>
                <p:cNvGrpSpPr/>
                <p:nvPr/>
              </p:nvGrpSpPr>
              <p:grpSpPr>
                <a:xfrm>
                  <a:off x="664464" y="2596896"/>
                  <a:ext cx="573024" cy="652273"/>
                  <a:chOff x="530352" y="2572512"/>
                  <a:chExt cx="573024" cy="652273"/>
                </a:xfrm>
              </p:grpSpPr>
              <p:cxnSp>
                <p:nvCxnSpPr>
                  <p:cNvPr id="57" name="Connecteur droit avec flèche 56">
                    <a:extLst>
                      <a:ext uri="{FF2B5EF4-FFF2-40B4-BE49-F238E27FC236}">
                        <a16:creationId xmlns:a16="http://schemas.microsoft.com/office/drawing/2014/main" id="{C10E981F-3828-4F37-BD1E-0833A4F1D6B9}"/>
                      </a:ext>
                    </a:extLst>
                  </p:cNvPr>
                  <p:cNvCxnSpPr>
                    <a:cxnSpLocks/>
                  </p:cNvCxnSpPr>
                  <p:nvPr/>
                </p:nvCxnSpPr>
                <p:spPr>
                  <a:xfrm flipV="1">
                    <a:off x="530352" y="2572512"/>
                    <a:ext cx="0" cy="652273"/>
                  </a:xfrm>
                  <a:prstGeom prst="straightConnector1">
                    <a:avLst/>
                  </a:prstGeom>
                  <a:ln w="19050">
                    <a:solidFill>
                      <a:schemeClr val="tx1"/>
                    </a:solidFill>
                    <a:tailEnd type="triangle"/>
                  </a:ln>
                </p:spPr>
                <p:style>
                  <a:lnRef idx="1">
                    <a:schemeClr val="accent1"/>
                  </a:lnRef>
                  <a:fillRef idx="0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tx1"/>
                  </a:fontRef>
                </p:style>
              </p:cxnSp>
              <p:cxnSp>
                <p:nvCxnSpPr>
                  <p:cNvPr id="58" name="Connecteur droit avec flèche 57">
                    <a:extLst>
                      <a:ext uri="{FF2B5EF4-FFF2-40B4-BE49-F238E27FC236}">
                        <a16:creationId xmlns:a16="http://schemas.microsoft.com/office/drawing/2014/main" id="{F81F1193-9F94-44B3-BCCA-50C3C0D26A09}"/>
                      </a:ext>
                    </a:extLst>
                  </p:cNvPr>
                  <p:cNvCxnSpPr/>
                  <p:nvPr/>
                </p:nvCxnSpPr>
                <p:spPr>
                  <a:xfrm>
                    <a:off x="530352" y="3224785"/>
                    <a:ext cx="573024" cy="0"/>
                  </a:xfrm>
                  <a:prstGeom prst="straightConnector1">
                    <a:avLst/>
                  </a:prstGeom>
                  <a:ln w="19050">
                    <a:solidFill>
                      <a:schemeClr val="tx1"/>
                    </a:solidFill>
                    <a:tailEnd type="triangle"/>
                  </a:ln>
                </p:spPr>
                <p:style>
                  <a:lnRef idx="1">
                    <a:schemeClr val="accent1"/>
                  </a:lnRef>
                  <a:fillRef idx="0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tx1"/>
                  </a:fontRef>
                </p:style>
              </p:cxnSp>
            </p:grpSp>
            <p:sp>
              <p:nvSpPr>
                <p:cNvPr id="55" name="ZoneTexte 54">
                  <a:extLst>
                    <a:ext uri="{FF2B5EF4-FFF2-40B4-BE49-F238E27FC236}">
                      <a16:creationId xmlns:a16="http://schemas.microsoft.com/office/drawing/2014/main" id="{26225235-74EA-4BCD-A538-2B0E33194CBB}"/>
                    </a:ext>
                  </a:extLst>
                </p:cNvPr>
                <p:cNvSpPr txBox="1"/>
                <p:nvPr/>
              </p:nvSpPr>
              <p:spPr>
                <a:xfrm>
                  <a:off x="326136" y="3249169"/>
                  <a:ext cx="1249680" cy="307777"/>
                </a:xfrm>
                <a:prstGeom prst="rect">
                  <a:avLst/>
                </a:prstGeom>
                <a:noFill/>
              </p:spPr>
              <p:txBody>
                <a:bodyPr wrap="square" rtlCol="0">
                  <a:spAutoFit/>
                </a:bodyPr>
                <a:lstStyle/>
                <a:p>
                  <a:pPr algn="ctr"/>
                  <a:r>
                    <a:rPr lang="fr-FR" sz="1400" b="1" dirty="0"/>
                    <a:t>PD-1</a:t>
                  </a:r>
                </a:p>
              </p:txBody>
            </p:sp>
            <p:sp>
              <p:nvSpPr>
                <p:cNvPr id="56" name="ZoneTexte 55">
                  <a:extLst>
                    <a:ext uri="{FF2B5EF4-FFF2-40B4-BE49-F238E27FC236}">
                      <a16:creationId xmlns:a16="http://schemas.microsoft.com/office/drawing/2014/main" id="{FAF276BC-A842-4A46-B620-E0F25B6AD49C}"/>
                    </a:ext>
                  </a:extLst>
                </p:cNvPr>
                <p:cNvSpPr txBox="1"/>
                <p:nvPr/>
              </p:nvSpPr>
              <p:spPr>
                <a:xfrm rot="16200000">
                  <a:off x="-108169" y="2830102"/>
                  <a:ext cx="1249680" cy="307777"/>
                </a:xfrm>
                <a:prstGeom prst="rect">
                  <a:avLst/>
                </a:prstGeom>
                <a:noFill/>
              </p:spPr>
              <p:txBody>
                <a:bodyPr wrap="square" rtlCol="0">
                  <a:spAutoFit/>
                </a:bodyPr>
                <a:lstStyle/>
                <a:p>
                  <a:pPr algn="ctr"/>
                  <a:r>
                    <a:rPr lang="fr-FR" sz="1400" b="1" dirty="0"/>
                    <a:t>CD4</a:t>
                  </a:r>
                </a:p>
              </p:txBody>
            </p:sp>
          </p:grpSp>
          <p:sp>
            <p:nvSpPr>
              <p:cNvPr id="59" name="ZoneTexte 58">
                <a:extLst>
                  <a:ext uri="{FF2B5EF4-FFF2-40B4-BE49-F238E27FC236}">
                    <a16:creationId xmlns:a16="http://schemas.microsoft.com/office/drawing/2014/main" id="{57DAB9F7-454F-4CC0-BD3B-DAC31D0F08F6}"/>
                  </a:ext>
                </a:extLst>
              </p:cNvPr>
              <p:cNvSpPr txBox="1"/>
              <p:nvPr/>
            </p:nvSpPr>
            <p:spPr>
              <a:xfrm>
                <a:off x="4832642" y="3142024"/>
                <a:ext cx="3611803" cy="307777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algn="ctr"/>
                <a:r>
                  <a:rPr lang="fr-FR" sz="1400" b="1" dirty="0"/>
                  <a:t>CD4+ or CD8+ </a:t>
                </a:r>
                <a:r>
                  <a:rPr lang="fr-FR" sz="1400" b="1" dirty="0" err="1"/>
                  <a:t>cell</a:t>
                </a:r>
                <a:r>
                  <a:rPr lang="fr-FR" sz="1400" b="1" dirty="0"/>
                  <a:t> populations :</a:t>
                </a:r>
              </a:p>
            </p:txBody>
          </p:sp>
          <p:sp>
            <p:nvSpPr>
              <p:cNvPr id="60" name="ZoneTexte 59">
                <a:extLst>
                  <a:ext uri="{FF2B5EF4-FFF2-40B4-BE49-F238E27FC236}">
                    <a16:creationId xmlns:a16="http://schemas.microsoft.com/office/drawing/2014/main" id="{55498AB0-6E8C-439C-A7FD-8C27CFA68EBA}"/>
                  </a:ext>
                </a:extLst>
              </p:cNvPr>
              <p:cNvSpPr txBox="1"/>
              <p:nvPr/>
            </p:nvSpPr>
            <p:spPr>
              <a:xfrm>
                <a:off x="3298006" y="3668662"/>
                <a:ext cx="469392" cy="338554"/>
              </a:xfrm>
              <a:prstGeom prst="rect">
                <a:avLst/>
              </a:prstGeom>
              <a:noFill/>
              <a:ln>
                <a:solidFill>
                  <a:schemeClr val="tx1"/>
                </a:solidFill>
              </a:ln>
            </p:spPr>
            <p:txBody>
              <a:bodyPr wrap="square" rtlCol="0">
                <a:spAutoFit/>
              </a:bodyPr>
              <a:lstStyle/>
              <a:p>
                <a:pPr algn="ctr"/>
                <a:r>
                  <a:rPr lang="fr-FR" sz="1600" b="1" dirty="0"/>
                  <a:t>1</a:t>
                </a:r>
              </a:p>
            </p:txBody>
          </p:sp>
          <p:pic>
            <p:nvPicPr>
              <p:cNvPr id="61" name="Image 60">
                <a:extLst>
                  <a:ext uri="{FF2B5EF4-FFF2-40B4-BE49-F238E27FC236}">
                    <a16:creationId xmlns:a16="http://schemas.microsoft.com/office/drawing/2014/main" id="{8F8371C9-F09E-40AE-B15E-01913D63946E}"/>
                  </a:ext>
                </a:extLst>
              </p:cNvPr>
              <p:cNvPicPr>
                <a:picLocks noChangeAspect="1"/>
              </p:cNvPicPr>
              <p:nvPr/>
            </p:nvPicPr>
            <p:blipFill rotWithShape="1">
              <a:blip r:embed="rId8"/>
              <a:srcRect l="8697" b="6638"/>
              <a:stretch/>
            </p:blipFill>
            <p:spPr>
              <a:xfrm>
                <a:off x="6096000" y="4057739"/>
                <a:ext cx="2023872" cy="2037174"/>
              </a:xfrm>
              <a:prstGeom prst="rect">
                <a:avLst/>
              </a:prstGeom>
            </p:spPr>
          </p:pic>
          <p:grpSp>
            <p:nvGrpSpPr>
              <p:cNvPr id="62" name="Groupe 61">
                <a:extLst>
                  <a:ext uri="{FF2B5EF4-FFF2-40B4-BE49-F238E27FC236}">
                    <a16:creationId xmlns:a16="http://schemas.microsoft.com/office/drawing/2014/main" id="{90F05C72-015B-496E-8B76-E79ECD144EE1}"/>
                  </a:ext>
                </a:extLst>
              </p:cNvPr>
              <p:cNvGrpSpPr/>
              <p:nvPr/>
            </p:nvGrpSpPr>
            <p:grpSpPr>
              <a:xfrm>
                <a:off x="5687638" y="5309618"/>
                <a:ext cx="1249680" cy="1249680"/>
                <a:chOff x="326136" y="2359151"/>
                <a:chExt cx="1249680" cy="1249680"/>
              </a:xfrm>
            </p:grpSpPr>
            <p:grpSp>
              <p:nvGrpSpPr>
                <p:cNvPr id="63" name="Groupe 62">
                  <a:extLst>
                    <a:ext uri="{FF2B5EF4-FFF2-40B4-BE49-F238E27FC236}">
                      <a16:creationId xmlns:a16="http://schemas.microsoft.com/office/drawing/2014/main" id="{83738D57-D15A-4A41-ADFF-C7C2BDC23E59}"/>
                    </a:ext>
                  </a:extLst>
                </p:cNvPr>
                <p:cNvGrpSpPr/>
                <p:nvPr/>
              </p:nvGrpSpPr>
              <p:grpSpPr>
                <a:xfrm>
                  <a:off x="664464" y="2596896"/>
                  <a:ext cx="573024" cy="652273"/>
                  <a:chOff x="530352" y="2572512"/>
                  <a:chExt cx="573024" cy="652273"/>
                </a:xfrm>
              </p:grpSpPr>
              <p:cxnSp>
                <p:nvCxnSpPr>
                  <p:cNvPr id="66" name="Connecteur droit avec flèche 65">
                    <a:extLst>
                      <a:ext uri="{FF2B5EF4-FFF2-40B4-BE49-F238E27FC236}">
                        <a16:creationId xmlns:a16="http://schemas.microsoft.com/office/drawing/2014/main" id="{86AD89F4-B01D-4E0B-9FC3-DB19C71C84CD}"/>
                      </a:ext>
                    </a:extLst>
                  </p:cNvPr>
                  <p:cNvCxnSpPr>
                    <a:cxnSpLocks/>
                  </p:cNvCxnSpPr>
                  <p:nvPr/>
                </p:nvCxnSpPr>
                <p:spPr>
                  <a:xfrm flipV="1">
                    <a:off x="530352" y="2572512"/>
                    <a:ext cx="0" cy="652273"/>
                  </a:xfrm>
                  <a:prstGeom prst="straightConnector1">
                    <a:avLst/>
                  </a:prstGeom>
                  <a:ln w="19050">
                    <a:solidFill>
                      <a:schemeClr val="tx1"/>
                    </a:solidFill>
                    <a:tailEnd type="triangle"/>
                  </a:ln>
                </p:spPr>
                <p:style>
                  <a:lnRef idx="1">
                    <a:schemeClr val="accent1"/>
                  </a:lnRef>
                  <a:fillRef idx="0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tx1"/>
                  </a:fontRef>
                </p:style>
              </p:cxnSp>
              <p:cxnSp>
                <p:nvCxnSpPr>
                  <p:cNvPr id="67" name="Connecteur droit avec flèche 66">
                    <a:extLst>
                      <a:ext uri="{FF2B5EF4-FFF2-40B4-BE49-F238E27FC236}">
                        <a16:creationId xmlns:a16="http://schemas.microsoft.com/office/drawing/2014/main" id="{0CD5FCAF-F96A-4CF2-99BA-8B1458F01985}"/>
                      </a:ext>
                    </a:extLst>
                  </p:cNvPr>
                  <p:cNvCxnSpPr/>
                  <p:nvPr/>
                </p:nvCxnSpPr>
                <p:spPr>
                  <a:xfrm>
                    <a:off x="530352" y="3224785"/>
                    <a:ext cx="573024" cy="0"/>
                  </a:xfrm>
                  <a:prstGeom prst="straightConnector1">
                    <a:avLst/>
                  </a:prstGeom>
                  <a:ln w="19050">
                    <a:solidFill>
                      <a:schemeClr val="tx1"/>
                    </a:solidFill>
                    <a:tailEnd type="triangle"/>
                  </a:ln>
                </p:spPr>
                <p:style>
                  <a:lnRef idx="1">
                    <a:schemeClr val="accent1"/>
                  </a:lnRef>
                  <a:fillRef idx="0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tx1"/>
                  </a:fontRef>
                </p:style>
              </p:cxnSp>
            </p:grpSp>
            <p:sp>
              <p:nvSpPr>
                <p:cNvPr id="64" name="ZoneTexte 63">
                  <a:extLst>
                    <a:ext uri="{FF2B5EF4-FFF2-40B4-BE49-F238E27FC236}">
                      <a16:creationId xmlns:a16="http://schemas.microsoft.com/office/drawing/2014/main" id="{E0A1513D-6803-4B88-89B6-F9A7BB1DC1F7}"/>
                    </a:ext>
                  </a:extLst>
                </p:cNvPr>
                <p:cNvSpPr txBox="1"/>
                <p:nvPr/>
              </p:nvSpPr>
              <p:spPr>
                <a:xfrm>
                  <a:off x="326136" y="3249169"/>
                  <a:ext cx="1249680" cy="307777"/>
                </a:xfrm>
                <a:prstGeom prst="rect">
                  <a:avLst/>
                </a:prstGeom>
                <a:noFill/>
              </p:spPr>
              <p:txBody>
                <a:bodyPr wrap="square" rtlCol="0">
                  <a:spAutoFit/>
                </a:bodyPr>
                <a:lstStyle/>
                <a:p>
                  <a:pPr algn="ctr"/>
                  <a:r>
                    <a:rPr lang="fr-FR" sz="1400" b="1" dirty="0"/>
                    <a:t>CD69</a:t>
                  </a:r>
                </a:p>
              </p:txBody>
            </p:sp>
            <p:sp>
              <p:nvSpPr>
                <p:cNvPr id="65" name="ZoneTexte 64">
                  <a:extLst>
                    <a:ext uri="{FF2B5EF4-FFF2-40B4-BE49-F238E27FC236}">
                      <a16:creationId xmlns:a16="http://schemas.microsoft.com/office/drawing/2014/main" id="{2BE83078-4C48-4110-8817-5985F1657733}"/>
                    </a:ext>
                  </a:extLst>
                </p:cNvPr>
                <p:cNvSpPr txBox="1"/>
                <p:nvPr/>
              </p:nvSpPr>
              <p:spPr>
                <a:xfrm rot="16200000">
                  <a:off x="-108169" y="2830102"/>
                  <a:ext cx="1249680" cy="307777"/>
                </a:xfrm>
                <a:prstGeom prst="rect">
                  <a:avLst/>
                </a:prstGeom>
                <a:noFill/>
              </p:spPr>
              <p:txBody>
                <a:bodyPr wrap="square" rtlCol="0">
                  <a:spAutoFit/>
                </a:bodyPr>
                <a:lstStyle/>
                <a:p>
                  <a:pPr algn="ctr"/>
                  <a:r>
                    <a:rPr lang="fr-FR" sz="1400" b="1" dirty="0"/>
                    <a:t>CD4</a:t>
                  </a:r>
                </a:p>
              </p:txBody>
            </p:sp>
          </p:grpSp>
          <p:sp>
            <p:nvSpPr>
              <p:cNvPr id="68" name="ZoneTexte 67">
                <a:extLst>
                  <a:ext uri="{FF2B5EF4-FFF2-40B4-BE49-F238E27FC236}">
                    <a16:creationId xmlns:a16="http://schemas.microsoft.com/office/drawing/2014/main" id="{AA487195-C6CC-4433-A58B-81527CC55A00}"/>
                  </a:ext>
                </a:extLst>
              </p:cNvPr>
              <p:cNvSpPr txBox="1"/>
              <p:nvPr/>
            </p:nvSpPr>
            <p:spPr>
              <a:xfrm>
                <a:off x="5830964" y="3668662"/>
                <a:ext cx="469392" cy="338554"/>
              </a:xfrm>
              <a:prstGeom prst="rect">
                <a:avLst/>
              </a:prstGeom>
              <a:noFill/>
              <a:ln>
                <a:solidFill>
                  <a:schemeClr val="tx1"/>
                </a:solidFill>
              </a:ln>
            </p:spPr>
            <p:txBody>
              <a:bodyPr wrap="square" rtlCol="0">
                <a:spAutoFit/>
              </a:bodyPr>
              <a:lstStyle/>
              <a:p>
                <a:pPr algn="ctr"/>
                <a:r>
                  <a:rPr lang="fr-FR" sz="1600" b="1" dirty="0"/>
                  <a:t>2</a:t>
                </a:r>
              </a:p>
            </p:txBody>
          </p:sp>
          <p:sp>
            <p:nvSpPr>
              <p:cNvPr id="69" name="ZoneTexte 68">
                <a:extLst>
                  <a:ext uri="{FF2B5EF4-FFF2-40B4-BE49-F238E27FC236}">
                    <a16:creationId xmlns:a16="http://schemas.microsoft.com/office/drawing/2014/main" id="{D22C9D73-B802-461F-BD00-AC5E0F860316}"/>
                  </a:ext>
                </a:extLst>
              </p:cNvPr>
              <p:cNvSpPr txBox="1"/>
              <p:nvPr/>
            </p:nvSpPr>
            <p:spPr>
              <a:xfrm>
                <a:off x="8345424" y="3668662"/>
                <a:ext cx="469392" cy="338554"/>
              </a:xfrm>
              <a:prstGeom prst="rect">
                <a:avLst/>
              </a:prstGeom>
              <a:noFill/>
              <a:ln>
                <a:solidFill>
                  <a:schemeClr val="tx1"/>
                </a:solidFill>
              </a:ln>
            </p:spPr>
            <p:txBody>
              <a:bodyPr wrap="square" rtlCol="0">
                <a:spAutoFit/>
              </a:bodyPr>
              <a:lstStyle/>
              <a:p>
                <a:pPr algn="ctr"/>
                <a:r>
                  <a:rPr lang="fr-FR" sz="1600" b="1" dirty="0"/>
                  <a:t>3</a:t>
                </a:r>
              </a:p>
            </p:txBody>
          </p:sp>
          <p:grpSp>
            <p:nvGrpSpPr>
              <p:cNvPr id="78" name="Groupe 77">
                <a:extLst>
                  <a:ext uri="{FF2B5EF4-FFF2-40B4-BE49-F238E27FC236}">
                    <a16:creationId xmlns:a16="http://schemas.microsoft.com/office/drawing/2014/main" id="{C294C498-83DA-47D4-BE70-E304FB872BC2}"/>
                  </a:ext>
                </a:extLst>
              </p:cNvPr>
              <p:cNvGrpSpPr/>
              <p:nvPr/>
            </p:nvGrpSpPr>
            <p:grpSpPr>
              <a:xfrm>
                <a:off x="8814816" y="3851641"/>
                <a:ext cx="2027885" cy="2477847"/>
                <a:chOff x="8814816" y="3851641"/>
                <a:chExt cx="2027885" cy="2477847"/>
              </a:xfrm>
            </p:grpSpPr>
            <p:sp>
              <p:nvSpPr>
                <p:cNvPr id="71" name="ZoneTexte 70">
                  <a:extLst>
                    <a:ext uri="{FF2B5EF4-FFF2-40B4-BE49-F238E27FC236}">
                      <a16:creationId xmlns:a16="http://schemas.microsoft.com/office/drawing/2014/main" id="{1CC9226E-E775-4400-A232-B8B6BCB94EC1}"/>
                    </a:ext>
                  </a:extLst>
                </p:cNvPr>
                <p:cNvSpPr txBox="1"/>
                <p:nvPr/>
              </p:nvSpPr>
              <p:spPr>
                <a:xfrm>
                  <a:off x="8951976" y="3851642"/>
                  <a:ext cx="731520" cy="307777"/>
                </a:xfrm>
                <a:prstGeom prst="rect">
                  <a:avLst/>
                </a:prstGeom>
                <a:noFill/>
              </p:spPr>
              <p:txBody>
                <a:bodyPr wrap="square" rtlCol="0">
                  <a:spAutoFit/>
                </a:bodyPr>
                <a:lstStyle/>
                <a:p>
                  <a:pPr algn="ctr"/>
                  <a:r>
                    <a:rPr lang="fr-FR" sz="1400" b="1" dirty="0">
                      <a:solidFill>
                        <a:srgbClr val="7030A0"/>
                      </a:solidFill>
                    </a:rPr>
                    <a:t>TEM</a:t>
                  </a:r>
                </a:p>
              </p:txBody>
            </p:sp>
            <p:pic>
              <p:nvPicPr>
                <p:cNvPr id="72" name="Image 71">
                  <a:extLst>
                    <a:ext uri="{FF2B5EF4-FFF2-40B4-BE49-F238E27FC236}">
                      <a16:creationId xmlns:a16="http://schemas.microsoft.com/office/drawing/2014/main" id="{0F5C8157-4382-4041-8646-5D134630DE64}"/>
                    </a:ext>
                  </a:extLst>
                </p:cNvPr>
                <p:cNvPicPr>
                  <a:picLocks noChangeAspect="1"/>
                </p:cNvPicPr>
                <p:nvPr/>
              </p:nvPicPr>
              <p:blipFill rotWithShape="1">
                <a:blip r:embed="rId9"/>
                <a:srcRect l="8196" b="6860"/>
                <a:stretch/>
              </p:blipFill>
              <p:spPr>
                <a:xfrm>
                  <a:off x="8814816" y="4066934"/>
                  <a:ext cx="2027885" cy="2025236"/>
                </a:xfrm>
                <a:prstGeom prst="rect">
                  <a:avLst/>
                </a:prstGeom>
              </p:spPr>
            </p:pic>
            <p:sp>
              <p:nvSpPr>
                <p:cNvPr id="73" name="Rectangle 72">
                  <a:extLst>
                    <a:ext uri="{FF2B5EF4-FFF2-40B4-BE49-F238E27FC236}">
                      <a16:creationId xmlns:a16="http://schemas.microsoft.com/office/drawing/2014/main" id="{FE1C45C6-27D4-496B-9C03-50773271C2F6}"/>
                    </a:ext>
                  </a:extLst>
                </p:cNvPr>
                <p:cNvSpPr/>
                <p:nvPr/>
              </p:nvSpPr>
              <p:spPr>
                <a:xfrm>
                  <a:off x="9064752" y="4154493"/>
                  <a:ext cx="505968" cy="667666"/>
                </a:xfrm>
                <a:prstGeom prst="rect">
                  <a:avLst/>
                </a:prstGeom>
                <a:noFill/>
                <a:ln w="19050">
                  <a:solidFill>
                    <a:srgbClr val="7030A0"/>
                  </a:solidFill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fr-FR"/>
                </a:p>
              </p:txBody>
            </p:sp>
            <p:sp>
              <p:nvSpPr>
                <p:cNvPr id="74" name="Rectangle 73">
                  <a:extLst>
                    <a:ext uri="{FF2B5EF4-FFF2-40B4-BE49-F238E27FC236}">
                      <a16:creationId xmlns:a16="http://schemas.microsoft.com/office/drawing/2014/main" id="{0B5D60FF-60A4-454E-A209-2B4EAC7D290B}"/>
                    </a:ext>
                  </a:extLst>
                </p:cNvPr>
                <p:cNvSpPr/>
                <p:nvPr/>
              </p:nvSpPr>
              <p:spPr>
                <a:xfrm>
                  <a:off x="9585959" y="4154493"/>
                  <a:ext cx="1256741" cy="667666"/>
                </a:xfrm>
                <a:prstGeom prst="rect">
                  <a:avLst/>
                </a:prstGeom>
                <a:noFill/>
                <a:ln w="19050">
                  <a:solidFill>
                    <a:srgbClr val="00B0F0"/>
                  </a:solidFill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fr-FR">
                    <a:solidFill>
                      <a:srgbClr val="00B0F0"/>
                    </a:solidFill>
                  </a:endParaRPr>
                </a:p>
              </p:txBody>
            </p:sp>
            <p:sp>
              <p:nvSpPr>
                <p:cNvPr id="75" name="ZoneTexte 74">
                  <a:extLst>
                    <a:ext uri="{FF2B5EF4-FFF2-40B4-BE49-F238E27FC236}">
                      <a16:creationId xmlns:a16="http://schemas.microsoft.com/office/drawing/2014/main" id="{94E9C1D1-BB4E-4A25-BA19-946921F0C8B9}"/>
                    </a:ext>
                  </a:extLst>
                </p:cNvPr>
                <p:cNvSpPr txBox="1"/>
                <p:nvPr/>
              </p:nvSpPr>
              <p:spPr>
                <a:xfrm>
                  <a:off x="9793224" y="3851641"/>
                  <a:ext cx="731520" cy="307777"/>
                </a:xfrm>
                <a:prstGeom prst="rect">
                  <a:avLst/>
                </a:prstGeom>
                <a:noFill/>
              </p:spPr>
              <p:txBody>
                <a:bodyPr wrap="square" rtlCol="0">
                  <a:spAutoFit/>
                </a:bodyPr>
                <a:lstStyle/>
                <a:p>
                  <a:pPr algn="ctr"/>
                  <a:r>
                    <a:rPr lang="fr-FR" sz="1400" b="1" dirty="0">
                      <a:solidFill>
                        <a:srgbClr val="00B0F0"/>
                      </a:solidFill>
                    </a:rPr>
                    <a:t>TCM</a:t>
                  </a:r>
                </a:p>
              </p:txBody>
            </p:sp>
            <p:sp>
              <p:nvSpPr>
                <p:cNvPr id="76" name="Rectangle 75">
                  <a:extLst>
                    <a:ext uri="{FF2B5EF4-FFF2-40B4-BE49-F238E27FC236}">
                      <a16:creationId xmlns:a16="http://schemas.microsoft.com/office/drawing/2014/main" id="{7B5E7BCA-DBAB-4FCC-B403-E3AA3EED1A9D}"/>
                    </a:ext>
                  </a:extLst>
                </p:cNvPr>
                <p:cNvSpPr/>
                <p:nvPr/>
              </p:nvSpPr>
              <p:spPr>
                <a:xfrm>
                  <a:off x="9590567" y="4827812"/>
                  <a:ext cx="1252133" cy="1097500"/>
                </a:xfrm>
                <a:prstGeom prst="rect">
                  <a:avLst/>
                </a:prstGeom>
                <a:noFill/>
                <a:ln w="19050">
                  <a:solidFill>
                    <a:srgbClr val="00B050"/>
                  </a:solidFill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fr-FR">
                    <a:solidFill>
                      <a:srgbClr val="00B050"/>
                    </a:solidFill>
                  </a:endParaRPr>
                </a:p>
              </p:txBody>
            </p:sp>
            <p:sp>
              <p:nvSpPr>
                <p:cNvPr id="77" name="ZoneTexte 76">
                  <a:extLst>
                    <a:ext uri="{FF2B5EF4-FFF2-40B4-BE49-F238E27FC236}">
                      <a16:creationId xmlns:a16="http://schemas.microsoft.com/office/drawing/2014/main" id="{C7D20A0B-C1F9-4F02-B361-32E5E30D4C9B}"/>
                    </a:ext>
                  </a:extLst>
                </p:cNvPr>
                <p:cNvSpPr txBox="1"/>
                <p:nvPr/>
              </p:nvSpPr>
              <p:spPr>
                <a:xfrm>
                  <a:off x="9828758" y="6021711"/>
                  <a:ext cx="731520" cy="307777"/>
                </a:xfrm>
                <a:prstGeom prst="rect">
                  <a:avLst/>
                </a:prstGeom>
                <a:noFill/>
              </p:spPr>
              <p:txBody>
                <a:bodyPr wrap="square" rtlCol="0">
                  <a:spAutoFit/>
                </a:bodyPr>
                <a:lstStyle/>
                <a:p>
                  <a:pPr algn="ctr"/>
                  <a:r>
                    <a:rPr lang="fr-FR" sz="1400" b="1" dirty="0">
                      <a:solidFill>
                        <a:srgbClr val="00B050"/>
                      </a:solidFill>
                    </a:rPr>
                    <a:t>T </a:t>
                  </a:r>
                  <a:r>
                    <a:rPr lang="fr-FR" sz="1400" b="1" dirty="0" err="1">
                      <a:solidFill>
                        <a:srgbClr val="00B050"/>
                      </a:solidFill>
                    </a:rPr>
                    <a:t>Naive</a:t>
                  </a:r>
                  <a:endParaRPr lang="fr-FR" sz="1400" b="1" dirty="0">
                    <a:solidFill>
                      <a:srgbClr val="00B050"/>
                    </a:solidFill>
                  </a:endParaRPr>
                </a:p>
              </p:txBody>
            </p:sp>
          </p:grpSp>
          <p:grpSp>
            <p:nvGrpSpPr>
              <p:cNvPr id="79" name="Groupe 78">
                <a:extLst>
                  <a:ext uri="{FF2B5EF4-FFF2-40B4-BE49-F238E27FC236}">
                    <a16:creationId xmlns:a16="http://schemas.microsoft.com/office/drawing/2014/main" id="{5CB907C7-1804-4CE8-994C-E39E96948FB6}"/>
                  </a:ext>
                </a:extLst>
              </p:cNvPr>
              <p:cNvGrpSpPr/>
              <p:nvPr/>
            </p:nvGrpSpPr>
            <p:grpSpPr>
              <a:xfrm>
                <a:off x="8362223" y="5309618"/>
                <a:ext cx="1249680" cy="1249680"/>
                <a:chOff x="272691" y="2359151"/>
                <a:chExt cx="1249680" cy="1249680"/>
              </a:xfrm>
            </p:grpSpPr>
            <p:grpSp>
              <p:nvGrpSpPr>
                <p:cNvPr id="80" name="Groupe 79">
                  <a:extLst>
                    <a:ext uri="{FF2B5EF4-FFF2-40B4-BE49-F238E27FC236}">
                      <a16:creationId xmlns:a16="http://schemas.microsoft.com/office/drawing/2014/main" id="{B83AF34B-2809-4BE1-B3C3-D38FDFA265DC}"/>
                    </a:ext>
                  </a:extLst>
                </p:cNvPr>
                <p:cNvGrpSpPr/>
                <p:nvPr/>
              </p:nvGrpSpPr>
              <p:grpSpPr>
                <a:xfrm>
                  <a:off x="664464" y="2596896"/>
                  <a:ext cx="573024" cy="652273"/>
                  <a:chOff x="530352" y="2572512"/>
                  <a:chExt cx="573024" cy="652273"/>
                </a:xfrm>
              </p:grpSpPr>
              <p:cxnSp>
                <p:nvCxnSpPr>
                  <p:cNvPr id="83" name="Connecteur droit avec flèche 82">
                    <a:extLst>
                      <a:ext uri="{FF2B5EF4-FFF2-40B4-BE49-F238E27FC236}">
                        <a16:creationId xmlns:a16="http://schemas.microsoft.com/office/drawing/2014/main" id="{C0F3AAEE-24B8-4783-A2AF-7AF299974118}"/>
                      </a:ext>
                    </a:extLst>
                  </p:cNvPr>
                  <p:cNvCxnSpPr>
                    <a:cxnSpLocks/>
                  </p:cNvCxnSpPr>
                  <p:nvPr/>
                </p:nvCxnSpPr>
                <p:spPr>
                  <a:xfrm flipV="1">
                    <a:off x="530352" y="2572512"/>
                    <a:ext cx="0" cy="652273"/>
                  </a:xfrm>
                  <a:prstGeom prst="straightConnector1">
                    <a:avLst/>
                  </a:prstGeom>
                  <a:ln w="19050">
                    <a:solidFill>
                      <a:schemeClr val="tx1"/>
                    </a:solidFill>
                    <a:tailEnd type="triangle"/>
                  </a:ln>
                </p:spPr>
                <p:style>
                  <a:lnRef idx="1">
                    <a:schemeClr val="accent1"/>
                  </a:lnRef>
                  <a:fillRef idx="0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tx1"/>
                  </a:fontRef>
                </p:style>
              </p:cxnSp>
              <p:cxnSp>
                <p:nvCxnSpPr>
                  <p:cNvPr id="84" name="Connecteur droit avec flèche 83">
                    <a:extLst>
                      <a:ext uri="{FF2B5EF4-FFF2-40B4-BE49-F238E27FC236}">
                        <a16:creationId xmlns:a16="http://schemas.microsoft.com/office/drawing/2014/main" id="{A5B34BCA-E020-43F0-9F4E-1190EAEE4C7E}"/>
                      </a:ext>
                    </a:extLst>
                  </p:cNvPr>
                  <p:cNvCxnSpPr/>
                  <p:nvPr/>
                </p:nvCxnSpPr>
                <p:spPr>
                  <a:xfrm>
                    <a:off x="530352" y="3224785"/>
                    <a:ext cx="573024" cy="0"/>
                  </a:xfrm>
                  <a:prstGeom prst="straightConnector1">
                    <a:avLst/>
                  </a:prstGeom>
                  <a:ln w="19050">
                    <a:solidFill>
                      <a:schemeClr val="tx1"/>
                    </a:solidFill>
                    <a:tailEnd type="triangle"/>
                  </a:ln>
                </p:spPr>
                <p:style>
                  <a:lnRef idx="1">
                    <a:schemeClr val="accent1"/>
                  </a:lnRef>
                  <a:fillRef idx="0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tx1"/>
                  </a:fontRef>
                </p:style>
              </p:cxnSp>
            </p:grpSp>
            <p:sp>
              <p:nvSpPr>
                <p:cNvPr id="81" name="ZoneTexte 80">
                  <a:extLst>
                    <a:ext uri="{FF2B5EF4-FFF2-40B4-BE49-F238E27FC236}">
                      <a16:creationId xmlns:a16="http://schemas.microsoft.com/office/drawing/2014/main" id="{F4DE7682-D649-4CA8-8B2E-9B120E5EA5AE}"/>
                    </a:ext>
                  </a:extLst>
                </p:cNvPr>
                <p:cNvSpPr txBox="1"/>
                <p:nvPr/>
              </p:nvSpPr>
              <p:spPr>
                <a:xfrm>
                  <a:off x="272691" y="3237743"/>
                  <a:ext cx="1249680" cy="307777"/>
                </a:xfrm>
                <a:prstGeom prst="rect">
                  <a:avLst/>
                </a:prstGeom>
                <a:noFill/>
              </p:spPr>
              <p:txBody>
                <a:bodyPr wrap="square" rtlCol="0">
                  <a:spAutoFit/>
                </a:bodyPr>
                <a:lstStyle/>
                <a:p>
                  <a:pPr algn="ctr"/>
                  <a:r>
                    <a:rPr lang="fr-FR" sz="1400" b="1" dirty="0"/>
                    <a:t>CD62L</a:t>
                  </a:r>
                </a:p>
              </p:txBody>
            </p:sp>
            <p:sp>
              <p:nvSpPr>
                <p:cNvPr id="82" name="ZoneTexte 81">
                  <a:extLst>
                    <a:ext uri="{FF2B5EF4-FFF2-40B4-BE49-F238E27FC236}">
                      <a16:creationId xmlns:a16="http://schemas.microsoft.com/office/drawing/2014/main" id="{5F6CB2EC-0B14-4FE2-989C-1CD6B9E21663}"/>
                    </a:ext>
                  </a:extLst>
                </p:cNvPr>
                <p:cNvSpPr txBox="1"/>
                <p:nvPr/>
              </p:nvSpPr>
              <p:spPr>
                <a:xfrm rot="16200000">
                  <a:off x="-108169" y="2830102"/>
                  <a:ext cx="1249680" cy="307777"/>
                </a:xfrm>
                <a:prstGeom prst="rect">
                  <a:avLst/>
                </a:prstGeom>
                <a:noFill/>
              </p:spPr>
              <p:txBody>
                <a:bodyPr wrap="square" rtlCol="0">
                  <a:spAutoFit/>
                </a:bodyPr>
                <a:lstStyle/>
                <a:p>
                  <a:pPr algn="ctr"/>
                  <a:r>
                    <a:rPr lang="fr-FR" sz="1400" b="1" dirty="0"/>
                    <a:t>CD44</a:t>
                  </a:r>
                </a:p>
              </p:txBody>
            </p:sp>
          </p:grpSp>
        </p:grpSp>
      </p:grpSp>
      <p:sp>
        <p:nvSpPr>
          <p:cNvPr id="2" name="ZoneTexte 1">
            <a:extLst>
              <a:ext uri="{FF2B5EF4-FFF2-40B4-BE49-F238E27FC236}">
                <a16:creationId xmlns:a16="http://schemas.microsoft.com/office/drawing/2014/main" id="{5B068901-05D6-400E-BC66-E3F557780150}"/>
              </a:ext>
            </a:extLst>
          </p:cNvPr>
          <p:cNvSpPr txBox="1"/>
          <p:nvPr/>
        </p:nvSpPr>
        <p:spPr>
          <a:xfrm>
            <a:off x="103632" y="67056"/>
            <a:ext cx="2859021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dirty="0" err="1"/>
              <a:t>Supplementary</a:t>
            </a:r>
            <a:r>
              <a:rPr lang="fr-FR" dirty="0"/>
              <a:t> Figure 3</a:t>
            </a:r>
          </a:p>
        </p:txBody>
      </p:sp>
    </p:spTree>
    <p:extLst>
      <p:ext uri="{BB962C8B-B14F-4D97-AF65-F5344CB8AC3E}">
        <p14:creationId xmlns:p14="http://schemas.microsoft.com/office/powerpoint/2010/main" val="290997991"/>
      </p:ext>
    </p:extLst>
  </p:cSld>
  <p:clrMapOvr>
    <a:masterClrMapping/>
  </p:clrMapOvr>
</p:sld>
</file>

<file path=ppt/theme/theme1.xml><?xml version="1.0" encoding="utf-8"?>
<a:theme xmlns:a="http://schemas.openxmlformats.org/drawingml/2006/main" name="Thème Offic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34</Words>
  <Application>Microsoft Office PowerPoint</Application>
  <PresentationFormat>Grand écran</PresentationFormat>
  <Paragraphs>24</Paragraphs>
  <Slides>1</Slides>
  <Notes>0</Notes>
  <HiddenSlides>0</HiddenSlides>
  <MMClips>0</MMClips>
  <ScaleCrop>false</ScaleCrop>
  <HeadingPairs>
    <vt:vector size="6" baseType="variant">
      <vt:variant>
        <vt:lpstr>Polices utilisées</vt:lpstr>
      </vt:variant>
      <vt:variant>
        <vt:i4>3</vt:i4>
      </vt:variant>
      <vt:variant>
        <vt:lpstr>Thème</vt:lpstr>
      </vt:variant>
      <vt:variant>
        <vt:i4>1</vt:i4>
      </vt:variant>
      <vt:variant>
        <vt:lpstr>Titres des diapositives</vt:lpstr>
      </vt:variant>
      <vt:variant>
        <vt:i4>1</vt:i4>
      </vt:variant>
    </vt:vector>
  </HeadingPairs>
  <TitlesOfParts>
    <vt:vector size="5" baseType="lpstr">
      <vt:lpstr>Arial</vt:lpstr>
      <vt:lpstr>Calibri</vt:lpstr>
      <vt:lpstr>Calibri Light</vt:lpstr>
      <vt:lpstr>Thème Office</vt:lpstr>
      <vt:lpstr>Présentation PowerPoint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Présentation PowerPoint</dc:title>
  <dc:creator>Cindy</dc:creator>
  <cp:lastModifiedBy>Cindy</cp:lastModifiedBy>
  <cp:revision>3</cp:revision>
  <dcterms:created xsi:type="dcterms:W3CDTF">2021-09-15T12:34:51Z</dcterms:created>
  <dcterms:modified xsi:type="dcterms:W3CDTF">2021-09-15T12:35:39Z</dcterms:modified>
</cp:coreProperties>
</file>