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89F54-9638-4ED0-9DD2-6E5F59622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794E1D-F9B7-465F-BBE7-98417E48D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E33FD-C848-4C79-BD21-A2F3FF7D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5FF99B-46D1-4A66-84EF-B8068A998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819DE-6630-46FF-88EE-D773C0AE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90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41825-2114-4F60-8806-EA5D8E76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D5BE79-F3D6-4B94-8A00-598E32915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E93D0-B517-49A7-A693-EAB7C7BA0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9648E0-8045-42DD-997F-0C78F0B2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B9498-649D-43A8-A84B-BE1452EC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07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7329B3-A826-4E04-A7BA-3FF90ED8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031C77-4291-4FEC-9CF9-D21FEE148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5C001-5FDF-49B8-9B82-1A7A7ECE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250721-7068-40E9-BEA4-37649439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229175-49B6-40D5-BD7C-03928E6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32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22050-1FEC-4189-9D49-DE410DFD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5C046-02F2-4CBA-861D-6C4FA507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E3AAF0-DB63-40A9-B811-E08198152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64ABBB-8DFF-456A-A7AF-77077C989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EC15EA-85A1-4EF4-922C-03F8C9D34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287C5-9D34-432E-9203-C5A04DC3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85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C4E259-3077-4458-9BD2-8A1C73A5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A7148-9E4B-468A-A774-7854CCED3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0237FD-2ACD-4A27-BCE1-3E4144E76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2A45EE-7E69-4353-84AE-165A4BB8F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77070B6-E232-48AF-AA19-4170C21A5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EDCDC6-528B-494A-A0C6-288B0A1EC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80D965E-3640-48A2-B5E5-A65B829C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681FCFB-CFD6-42EE-B9D9-B942E6D5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32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F23B7-EB3A-466B-97A3-87FB70E5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57D86E-7DC2-45D5-A6CF-8D61B5AF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700BA8-6646-4481-A017-CDEF360C2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494AE5-2AF3-4760-A985-4FABD9E4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50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4108FD-946D-4195-A5C6-4FF3C8821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D8363D-5DFE-4206-B1C4-D2E76E81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D42A12-50FF-4CBF-B8AB-E4B9D68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4D13C-69BE-4E8F-B38C-9AC61DEE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869D4F-F1CC-447E-9B86-719C561D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A1C6C9-1AA5-47CB-AF34-99CDB4049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4896B-4DF5-4B9C-B849-2F38ED84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A1D62D-53A8-4F40-9348-30308C41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6DB290-1A9E-4B4A-8D9D-56690FB1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07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AEEA-1E54-4AB7-82DB-B15E0377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961CD2-9612-43E9-8285-E331F6D2B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FEB559-5DAD-41A5-ACF0-2C6636C2B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C14CD7-822B-42E7-9CE2-A492A85F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EB1C7-4CB1-407C-B664-1E7EE2EB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8428F2-EA7C-40DB-BE75-6BFA3B619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73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0F75-ADB4-43C7-B57F-5847AB25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669CCF-8A4E-4C9B-8D3B-E205AA474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DB19E-9A4C-4158-AFDC-BD2858DB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A750C8-A3CB-4DC2-9244-084581A4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BABCC8-3CA1-40A1-8B16-4C672C38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01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6A6DD8-FD85-4842-9552-0164310F7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A92639-ADAF-45CB-8602-311B853D7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BC7265-B805-4229-8D2C-159EA689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B877B-39EF-4CE0-8834-A14966055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B1E688-FA19-4C8A-BCAF-0248B5C4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38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B4FF39-665D-457A-BCCD-BF45B99B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12B9CD-DCE3-47F0-8DF4-7B1C5A397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246C7-AEF6-4D7E-8D86-B09914F77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4AA1EB-85B6-4FDE-98C0-BA8E0357F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F4040-B936-4900-93CE-F38AEE77A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05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D2287BBE-C6D0-43EE-974E-B9AB1683C6B4}"/>
              </a:ext>
            </a:extLst>
          </p:cNvPr>
          <p:cNvGrpSpPr/>
          <p:nvPr/>
        </p:nvGrpSpPr>
        <p:grpSpPr>
          <a:xfrm>
            <a:off x="1596814" y="3003511"/>
            <a:ext cx="9030635" cy="1196799"/>
            <a:chOff x="-937526" y="379414"/>
            <a:chExt cx="9030635" cy="119679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0BFAB4-DE15-4443-B4E9-A052A30FE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76" y="971019"/>
              <a:ext cx="704873" cy="605194"/>
            </a:xfrm>
            <a:prstGeom prst="rect">
              <a:avLst/>
            </a:prstGeom>
          </p:spPr>
        </p:pic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DED2D9F9-F7F8-406A-AF0D-324775B43540}"/>
                </a:ext>
              </a:extLst>
            </p:cNvPr>
            <p:cNvCxnSpPr/>
            <p:nvPr/>
          </p:nvCxnSpPr>
          <p:spPr>
            <a:xfrm>
              <a:off x="1740090" y="1273616"/>
              <a:ext cx="3698543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D8B4F81-16E4-4DA7-A7B9-F0BFCC8809D4}"/>
                </a:ext>
              </a:extLst>
            </p:cNvPr>
            <p:cNvSpPr txBox="1"/>
            <p:nvPr/>
          </p:nvSpPr>
          <p:spPr>
            <a:xfrm>
              <a:off x="5329452" y="1122317"/>
              <a:ext cx="2763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Sacrifice : Lung and spleen collection 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FD65E34-A0D2-42A2-8F4E-005E7FA1236D}"/>
                </a:ext>
              </a:extLst>
            </p:cNvPr>
            <p:cNvSpPr txBox="1"/>
            <p:nvPr/>
          </p:nvSpPr>
          <p:spPr>
            <a:xfrm>
              <a:off x="-937526" y="1049511"/>
              <a:ext cx="1273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70C0"/>
                  </a:solidFill>
                </a:rPr>
                <a:t>ALPN-101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0EF21BB-978F-4B5E-BE49-8DEE911A0A0F}"/>
                </a:ext>
              </a:extLst>
            </p:cNvPr>
            <p:cNvSpPr txBox="1"/>
            <p:nvPr/>
          </p:nvSpPr>
          <p:spPr>
            <a:xfrm>
              <a:off x="1951631" y="1293412"/>
              <a:ext cx="3166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/>
                <a:t>i.p</a:t>
              </a:r>
              <a:r>
                <a:rPr lang="fr-FR" sz="1200" dirty="0"/>
                <a:t>. ALPN-101 injection : 2 </a:t>
              </a:r>
              <a:r>
                <a:rPr lang="fr-FR" sz="1200" dirty="0" err="1"/>
                <a:t>days</a:t>
              </a:r>
              <a:r>
                <a:rPr lang="fr-FR" sz="1200" dirty="0"/>
                <a:t>/</a:t>
              </a:r>
              <a:r>
                <a:rPr lang="fr-FR" sz="1200" dirty="0" err="1"/>
                <a:t>week</a:t>
              </a:r>
              <a:endParaRPr lang="fr-FR" sz="1200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0FFFF78-72DA-44A3-8624-1D22B31AE5AD}"/>
                </a:ext>
              </a:extLst>
            </p:cNvPr>
            <p:cNvSpPr txBox="1"/>
            <p:nvPr/>
          </p:nvSpPr>
          <p:spPr>
            <a:xfrm>
              <a:off x="1252183" y="795270"/>
              <a:ext cx="975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Day 1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321AD61-943F-49AB-A5A0-A2A9B7058934}"/>
                </a:ext>
              </a:extLst>
            </p:cNvPr>
            <p:cNvSpPr txBox="1"/>
            <p:nvPr/>
          </p:nvSpPr>
          <p:spPr>
            <a:xfrm>
              <a:off x="4841544" y="794955"/>
              <a:ext cx="975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Day 42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C291AA6F-2D78-4A26-91CD-160EDDB87ACE}"/>
                </a:ext>
              </a:extLst>
            </p:cNvPr>
            <p:cNvCxnSpPr/>
            <p:nvPr/>
          </p:nvCxnSpPr>
          <p:spPr>
            <a:xfrm>
              <a:off x="1740090" y="1049511"/>
              <a:ext cx="0" cy="22410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BCB82EA9-099C-4FC0-A393-999FC8A2BC63}"/>
                </a:ext>
              </a:extLst>
            </p:cNvPr>
            <p:cNvCxnSpPr/>
            <p:nvPr/>
          </p:nvCxnSpPr>
          <p:spPr>
            <a:xfrm>
              <a:off x="5329451" y="1042686"/>
              <a:ext cx="0" cy="22410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3F40C1D-7580-4CF2-A83C-83FA9DD7C419}"/>
                </a:ext>
              </a:extLst>
            </p:cNvPr>
            <p:cNvSpPr txBox="1"/>
            <p:nvPr/>
          </p:nvSpPr>
          <p:spPr>
            <a:xfrm>
              <a:off x="251476" y="379414"/>
              <a:ext cx="1808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Fra-2 </a:t>
              </a:r>
              <a:r>
                <a:rPr lang="fr-FR" sz="1200" b="1" dirty="0" err="1"/>
                <a:t>mice</a:t>
              </a:r>
              <a:endParaRPr lang="fr-FR" sz="1200" b="1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786B30B-B0D0-490A-8743-C3F6A442FA26}"/>
                </a:ext>
              </a:extLst>
            </p:cNvPr>
            <p:cNvSpPr txBox="1"/>
            <p:nvPr/>
          </p:nvSpPr>
          <p:spPr>
            <a:xfrm>
              <a:off x="251476" y="580329"/>
              <a:ext cx="1808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i="1" dirty="0"/>
                <a:t>12 </a:t>
              </a:r>
              <a:r>
                <a:rPr lang="fr-FR" sz="1200" b="1" i="1" dirty="0" err="1"/>
                <a:t>weeks</a:t>
              </a:r>
              <a:r>
                <a:rPr lang="fr-FR" sz="1200" b="1" i="1" dirty="0"/>
                <a:t> </a:t>
              </a:r>
              <a:r>
                <a:rPr lang="fr-FR" sz="1200" b="1" i="1" dirty="0" err="1"/>
                <a:t>old</a:t>
              </a:r>
              <a:endParaRPr lang="fr-FR" sz="1200" b="1" i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F7CE1F7-1171-460F-98D1-31A2C39EF2AE}"/>
              </a:ext>
            </a:extLst>
          </p:cNvPr>
          <p:cNvGrpSpPr/>
          <p:nvPr/>
        </p:nvGrpSpPr>
        <p:grpSpPr>
          <a:xfrm>
            <a:off x="1161408" y="1413614"/>
            <a:ext cx="9546593" cy="1197327"/>
            <a:chOff x="-1361363" y="379414"/>
            <a:chExt cx="9546593" cy="1197327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94B469D-EEEE-497E-884E-664BC1105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76" y="971019"/>
              <a:ext cx="704873" cy="605194"/>
            </a:xfrm>
            <a:prstGeom prst="rect">
              <a:avLst/>
            </a:prstGeom>
          </p:spPr>
        </p:pic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FED2A142-1924-4D58-B450-324D01960216}"/>
                </a:ext>
              </a:extLst>
            </p:cNvPr>
            <p:cNvCxnSpPr/>
            <p:nvPr/>
          </p:nvCxnSpPr>
          <p:spPr>
            <a:xfrm>
              <a:off x="1740090" y="1273616"/>
              <a:ext cx="3698543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BBE2180-A1FD-4E9E-94A7-7D1960E06255}"/>
                </a:ext>
              </a:extLst>
            </p:cNvPr>
            <p:cNvSpPr txBox="1"/>
            <p:nvPr/>
          </p:nvSpPr>
          <p:spPr>
            <a:xfrm>
              <a:off x="5237329" y="1111686"/>
              <a:ext cx="2947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Sacrifice : Lung and spleen collection 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B357B454-7FAE-41DB-AC38-9FE8D05EEB9B}"/>
                </a:ext>
              </a:extLst>
            </p:cNvPr>
            <p:cNvSpPr txBox="1"/>
            <p:nvPr/>
          </p:nvSpPr>
          <p:spPr>
            <a:xfrm>
              <a:off x="-1361363" y="1049511"/>
              <a:ext cx="2082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err="1">
                  <a:solidFill>
                    <a:srgbClr val="7030A0"/>
                  </a:solidFill>
                </a:rPr>
                <a:t>Fc</a:t>
              </a:r>
              <a:r>
                <a:rPr lang="fr-FR" b="1" dirty="0">
                  <a:solidFill>
                    <a:srgbClr val="7030A0"/>
                  </a:solidFill>
                </a:rPr>
                <a:t> Control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C4F550A-4D37-4CB9-B6D3-99881BCE65E6}"/>
                </a:ext>
              </a:extLst>
            </p:cNvPr>
            <p:cNvSpPr txBox="1"/>
            <p:nvPr/>
          </p:nvSpPr>
          <p:spPr>
            <a:xfrm>
              <a:off x="1951631" y="1299742"/>
              <a:ext cx="3166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/>
                <a:t>i.p</a:t>
              </a:r>
              <a:r>
                <a:rPr lang="fr-FR" sz="1200" dirty="0"/>
                <a:t>. </a:t>
              </a:r>
              <a:r>
                <a:rPr lang="fr-FR" sz="1200" dirty="0" err="1"/>
                <a:t>Fc</a:t>
              </a:r>
              <a:r>
                <a:rPr lang="fr-FR" sz="1200" dirty="0"/>
                <a:t> Control injection : 2 </a:t>
              </a:r>
              <a:r>
                <a:rPr lang="fr-FR" sz="1200" dirty="0" err="1"/>
                <a:t>days</a:t>
              </a:r>
              <a:r>
                <a:rPr lang="fr-FR" sz="1200" dirty="0"/>
                <a:t>/</a:t>
              </a:r>
              <a:r>
                <a:rPr lang="fr-FR" sz="1200" dirty="0" err="1"/>
                <a:t>week</a:t>
              </a:r>
              <a:endParaRPr lang="fr-FR" sz="1200" dirty="0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71F60424-ABBF-4A67-AFE7-CC77845928D0}"/>
                </a:ext>
              </a:extLst>
            </p:cNvPr>
            <p:cNvSpPr txBox="1"/>
            <p:nvPr/>
          </p:nvSpPr>
          <p:spPr>
            <a:xfrm>
              <a:off x="1252183" y="795270"/>
              <a:ext cx="975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Day 1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0034D269-9FB5-46E7-A4EA-0AC1BA51BF6B}"/>
                </a:ext>
              </a:extLst>
            </p:cNvPr>
            <p:cNvSpPr txBox="1"/>
            <p:nvPr/>
          </p:nvSpPr>
          <p:spPr>
            <a:xfrm>
              <a:off x="4841544" y="800385"/>
              <a:ext cx="975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Day 42</a:t>
              </a:r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E3F1B38E-867B-4D01-8114-B396D8AF4CE1}"/>
                </a:ext>
              </a:extLst>
            </p:cNvPr>
            <p:cNvCxnSpPr/>
            <p:nvPr/>
          </p:nvCxnSpPr>
          <p:spPr>
            <a:xfrm>
              <a:off x="1740090" y="1049511"/>
              <a:ext cx="0" cy="224105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D53202A0-47A1-4288-AA5B-094A40E28746}"/>
                </a:ext>
              </a:extLst>
            </p:cNvPr>
            <p:cNvCxnSpPr/>
            <p:nvPr/>
          </p:nvCxnSpPr>
          <p:spPr>
            <a:xfrm>
              <a:off x="5329452" y="1052711"/>
              <a:ext cx="0" cy="224105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AD1F173-D23E-4505-84EA-8F5359C18D72}"/>
                </a:ext>
              </a:extLst>
            </p:cNvPr>
            <p:cNvSpPr txBox="1"/>
            <p:nvPr/>
          </p:nvSpPr>
          <p:spPr>
            <a:xfrm>
              <a:off x="251476" y="379414"/>
              <a:ext cx="1808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Fra-2 </a:t>
              </a:r>
              <a:r>
                <a:rPr lang="fr-FR" sz="1200" b="1" dirty="0" err="1"/>
                <a:t>mice</a:t>
              </a:r>
              <a:endParaRPr lang="fr-FR" sz="1200" b="1" dirty="0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D091B30-8ECA-44A5-8D90-AD927C2BA205}"/>
                </a:ext>
              </a:extLst>
            </p:cNvPr>
            <p:cNvSpPr txBox="1"/>
            <p:nvPr/>
          </p:nvSpPr>
          <p:spPr>
            <a:xfrm>
              <a:off x="251476" y="580329"/>
              <a:ext cx="1808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i="1" dirty="0"/>
                <a:t>12 </a:t>
              </a:r>
              <a:r>
                <a:rPr lang="fr-FR" sz="1200" b="1" i="1" dirty="0" err="1"/>
                <a:t>weeks</a:t>
              </a:r>
              <a:r>
                <a:rPr lang="fr-FR" sz="1200" b="1" i="1" dirty="0"/>
                <a:t> </a:t>
              </a:r>
              <a:r>
                <a:rPr lang="fr-FR" sz="1200" b="1" i="1" dirty="0" err="1"/>
                <a:t>old</a:t>
              </a:r>
              <a:endParaRPr lang="fr-FR" sz="1200" b="1" i="1" dirty="0"/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A380A0C1-AD5F-4AFB-8701-47EE7426FD1C}"/>
              </a:ext>
            </a:extLst>
          </p:cNvPr>
          <p:cNvSpPr txBox="1"/>
          <p:nvPr/>
        </p:nvSpPr>
        <p:spPr>
          <a:xfrm>
            <a:off x="274320" y="192446"/>
            <a:ext cx="248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</a:t>
            </a:r>
            <a:r>
              <a:rPr lang="fr-FR"/>
              <a:t>Figure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44368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Cindy</dc:creator>
  <cp:lastModifiedBy>Cindy</cp:lastModifiedBy>
  <cp:revision>2</cp:revision>
  <dcterms:created xsi:type="dcterms:W3CDTF">2021-09-15T12:34:51Z</dcterms:created>
  <dcterms:modified xsi:type="dcterms:W3CDTF">2021-09-15T12:35:22Z</dcterms:modified>
</cp:coreProperties>
</file>