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89F54-9638-4ED0-9DD2-6E5F59622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794E1D-F9B7-465F-BBE7-98417E48D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E33FD-C848-4C79-BD21-A2F3FF7D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FF99B-46D1-4A66-84EF-B8068A998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819DE-6630-46FF-88EE-D773C0AE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9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41825-2114-4F60-8806-EA5D8E76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D5BE79-F3D6-4B94-8A00-598E32915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E93D0-B517-49A7-A693-EAB7C7BA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9648E0-8045-42DD-997F-0C78F0B2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B9498-649D-43A8-A84B-BE1452EC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7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7329B3-A826-4E04-A7BA-3FF90ED8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31C77-4291-4FEC-9CF9-D21FEE14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5C001-5FDF-49B8-9B82-1A7A7ECE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250721-7068-40E9-BEA4-37649439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29175-49B6-40D5-BD7C-03928E6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32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22050-1FEC-4189-9D49-DE410DFD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5C046-02F2-4CBA-861D-6C4FA507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E3AAF0-DB63-40A9-B811-E08198152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64ABBB-8DFF-456A-A7AF-77077C98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EC15EA-85A1-4EF4-922C-03F8C9D3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287C5-9D34-432E-9203-C5A04DC3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85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4E259-3077-4458-9BD2-8A1C73A5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A7148-9E4B-468A-A774-7854CCED3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0237FD-2ACD-4A27-BCE1-3E4144E76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2A45EE-7E69-4353-84AE-165A4BB8F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77070B6-E232-48AF-AA19-4170C21A5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EDCDC6-528B-494A-A0C6-288B0A1EC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0D965E-3640-48A2-B5E5-A65B829C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681FCFB-CFD6-42EE-B9D9-B942E6D5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32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F23B7-EB3A-466B-97A3-87FB70E5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57D86E-7DC2-45D5-A6CF-8D61B5AF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700BA8-6646-4481-A017-CDEF360C2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494AE5-2AF3-4760-A985-4FABD9E4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4108FD-946D-4195-A5C6-4FF3C882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D8363D-5DFE-4206-B1C4-D2E76E81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D42A12-50FF-4CBF-B8AB-E4B9D68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4D13C-69BE-4E8F-B38C-9AC61DEE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869D4F-F1CC-447E-9B86-719C561D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A1C6C9-1AA5-47CB-AF34-99CDB4049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4896B-4DF5-4B9C-B849-2F38ED84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A1D62D-53A8-4F40-9348-30308C41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6DB290-1A9E-4B4A-8D9D-56690FB1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07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AEEA-1E54-4AB7-82DB-B15E0377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961CD2-9612-43E9-8285-E331F6D2B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FEB559-5DAD-41A5-ACF0-2C6636C2B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C14CD7-822B-42E7-9CE2-A492A85F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EB1C7-4CB1-407C-B664-1E7EE2E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8428F2-EA7C-40DB-BE75-6BFA3B61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73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0F75-ADB4-43C7-B57F-5847AB2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669CCF-8A4E-4C9B-8D3B-E205AA474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DB19E-9A4C-4158-AFDC-BD2858DB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750C8-A3CB-4DC2-9244-084581A4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BABCC8-3CA1-40A1-8B16-4C672C38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1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A6DD8-FD85-4842-9552-0164310F7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A92639-ADAF-45CB-8602-311B853D7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BC7265-B805-4229-8D2C-159EA689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B877B-39EF-4CE0-8834-A14966055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B1E688-FA19-4C8A-BCAF-0248B5C4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38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B4FF39-665D-457A-BCCD-BF45B99B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12B9CD-DCE3-47F0-8DF4-7B1C5A397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246C7-AEF6-4D7E-8D86-B09914F77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4AA1EB-85B6-4FDE-98C0-BA8E0357F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F4040-B936-4900-93CE-F38AEE77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5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C6558F-0E3D-48C6-8D23-7556304F92EF}"/>
              </a:ext>
            </a:extLst>
          </p:cNvPr>
          <p:cNvGrpSpPr/>
          <p:nvPr/>
        </p:nvGrpSpPr>
        <p:grpSpPr>
          <a:xfrm>
            <a:off x="240792" y="396476"/>
            <a:ext cx="11548872" cy="6326380"/>
            <a:chOff x="240792" y="396476"/>
            <a:chExt cx="11548872" cy="6326380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7AC5DC88-A5F2-4F2A-BDFD-8C665A293331}"/>
                </a:ext>
              </a:extLst>
            </p:cNvPr>
            <p:cNvGrpSpPr/>
            <p:nvPr/>
          </p:nvGrpSpPr>
          <p:grpSpPr>
            <a:xfrm>
              <a:off x="240792" y="396476"/>
              <a:ext cx="11548872" cy="2401587"/>
              <a:chOff x="240792" y="396476"/>
              <a:chExt cx="11548872" cy="2401587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EEE8B40C-12E3-4840-9EE3-77DDB2DA00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9290" b="6013"/>
              <a:stretch/>
            </p:blipFill>
            <p:spPr>
              <a:xfrm>
                <a:off x="615697" y="418349"/>
                <a:ext cx="2023872" cy="2020052"/>
              </a:xfrm>
              <a:prstGeom prst="rect">
                <a:avLst/>
              </a:prstGeom>
            </p:spPr>
          </p:pic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24721B55-D1DB-4D3D-A82B-A1127F00C8CF}"/>
                  </a:ext>
                </a:extLst>
              </p:cNvPr>
              <p:cNvGrpSpPr/>
              <p:nvPr/>
            </p:nvGrpSpPr>
            <p:grpSpPr>
              <a:xfrm>
                <a:off x="24079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:a16="http://schemas.microsoft.com/office/drawing/2014/main" id="{45D766D4-91DA-42AF-A529-EA7B66A4FDEE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6" name="Connecteur droit avec flèche 5">
                    <a:extLst>
                      <a:ext uri="{FF2B5EF4-FFF2-40B4-BE49-F238E27FC236}">
                        <a16:creationId xmlns:a16="http://schemas.microsoft.com/office/drawing/2014/main" id="{4300F15B-C357-47E9-8B42-CFCCC6A08B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Connecteur droit avec flèche 9">
                    <a:extLst>
                      <a:ext uri="{FF2B5EF4-FFF2-40B4-BE49-F238E27FC236}">
                        <a16:creationId xmlns:a16="http://schemas.microsoft.com/office/drawing/2014/main" id="{C685DEA8-C9A1-44B4-B060-F56E1043644D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2274CCB-4304-469B-950E-2AD08FBAD4FE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FSC-A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577FE3F-6C81-456A-9207-C15FF24474D9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SSC-A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C77C1340-B020-45D7-8F5E-9BD713C6C4DC}"/>
                  </a:ext>
                </a:extLst>
              </p:cNvPr>
              <p:cNvCxnSpPr/>
              <p:nvPr/>
            </p:nvCxnSpPr>
            <p:spPr>
              <a:xfrm>
                <a:off x="2712720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0BF6C2D4-C43C-4886-B268-AA33E83C8D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486" b="5200"/>
              <a:stretch/>
            </p:blipFill>
            <p:spPr>
              <a:xfrm>
                <a:off x="3669792" y="396476"/>
                <a:ext cx="2023872" cy="2041925"/>
              </a:xfrm>
              <a:prstGeom prst="rect">
                <a:avLst/>
              </a:prstGeom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D94380C-690E-4899-9FA3-6254329C4243}"/>
                  </a:ext>
                </a:extLst>
              </p:cNvPr>
              <p:cNvGrpSpPr/>
              <p:nvPr/>
            </p:nvGrpSpPr>
            <p:grpSpPr>
              <a:xfrm>
                <a:off x="325831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27C4E4C9-B9D4-4DD8-97F2-28CD49B7E89B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23" name="Connecteur droit avec flèche 22">
                    <a:extLst>
                      <a:ext uri="{FF2B5EF4-FFF2-40B4-BE49-F238E27FC236}">
                        <a16:creationId xmlns:a16="http://schemas.microsoft.com/office/drawing/2014/main" id="{65C1A692-78E5-4701-969B-6F33E696E0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Connecteur droit avec flèche 23">
                    <a:extLst>
                      <a:ext uri="{FF2B5EF4-FFF2-40B4-BE49-F238E27FC236}">
                        <a16:creationId xmlns:a16="http://schemas.microsoft.com/office/drawing/2014/main" id="{4A79443F-178E-4C82-A272-B0F5229B314C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B251AFFA-D735-4122-8353-24263D9DAF80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FSC-A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A0E3489F-58B9-4081-82DB-D836B1CCF517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61821A2-96EB-458C-80C9-2B53072317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03" b="5403"/>
              <a:stretch/>
            </p:blipFill>
            <p:spPr>
              <a:xfrm>
                <a:off x="6638544" y="413898"/>
                <a:ext cx="2023872" cy="2024503"/>
              </a:xfrm>
              <a:prstGeom prst="rect">
                <a:avLst/>
              </a:prstGeom>
            </p:spPr>
          </p:pic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6821FD10-A2E0-49A6-99C1-517F2093B5B2}"/>
                  </a:ext>
                </a:extLst>
              </p:cNvPr>
              <p:cNvCxnSpPr/>
              <p:nvPr/>
            </p:nvCxnSpPr>
            <p:spPr>
              <a:xfrm>
                <a:off x="5766816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BF603307-558E-45C2-89A0-EA9872956B2B}"/>
                  </a:ext>
                </a:extLst>
              </p:cNvPr>
              <p:cNvGrpSpPr/>
              <p:nvPr/>
            </p:nvGrpSpPr>
            <p:grpSpPr>
              <a:xfrm>
                <a:off x="627583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F051186B-6800-4DEF-8DE8-FDC117B5A7B9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31" name="Connecteur droit avec flèche 30">
                    <a:extLst>
                      <a:ext uri="{FF2B5EF4-FFF2-40B4-BE49-F238E27FC236}">
                        <a16:creationId xmlns:a16="http://schemas.microsoft.com/office/drawing/2014/main" id="{16C19CC8-4A83-4672-9272-ECEEA29302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avec flèche 31">
                    <a:extLst>
                      <a:ext uri="{FF2B5EF4-FFF2-40B4-BE49-F238E27FC236}">
                        <a16:creationId xmlns:a16="http://schemas.microsoft.com/office/drawing/2014/main" id="{BADD4AAE-5563-4BBF-9E7E-71197BF285F7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9C88E9DA-DD95-4B13-9F3F-C9FE80329C1A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Zombie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82639B53-80B3-4D67-8031-B1CE557BBD53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120A57D-6DBC-4BB5-93A1-8006FD9E6569}"/>
                  </a:ext>
                </a:extLst>
              </p:cNvPr>
              <p:cNvCxnSpPr/>
              <p:nvPr/>
            </p:nvCxnSpPr>
            <p:spPr>
              <a:xfrm>
                <a:off x="8814816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57BE5803-E68B-471A-8F0C-1674B450EE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588" b="6133"/>
              <a:stretch/>
            </p:blipFill>
            <p:spPr>
              <a:xfrm>
                <a:off x="9765792" y="414305"/>
                <a:ext cx="2023872" cy="2024096"/>
              </a:xfrm>
              <a:prstGeom prst="rect">
                <a:avLst/>
              </a:prstGeom>
            </p:spPr>
          </p:pic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0B317515-B7BD-4CA6-A959-136E218F0BE3}"/>
                  </a:ext>
                </a:extLst>
              </p:cNvPr>
              <p:cNvGrpSpPr/>
              <p:nvPr/>
            </p:nvGrpSpPr>
            <p:grpSpPr>
              <a:xfrm>
                <a:off x="9421368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36" name="Groupe 35">
                  <a:extLst>
                    <a:ext uri="{FF2B5EF4-FFF2-40B4-BE49-F238E27FC236}">
                      <a16:creationId xmlns:a16="http://schemas.microsoft.com/office/drawing/2014/main" id="{F736FC1A-01D6-4C4D-AEEA-21EFCE186DEA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39" name="Connecteur droit avec flèche 38">
                    <a:extLst>
                      <a:ext uri="{FF2B5EF4-FFF2-40B4-BE49-F238E27FC236}">
                        <a16:creationId xmlns:a16="http://schemas.microsoft.com/office/drawing/2014/main" id="{3B187771-D7A6-49BB-9CB1-CF216C81FA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avec flèche 39">
                    <a:extLst>
                      <a:ext uri="{FF2B5EF4-FFF2-40B4-BE49-F238E27FC236}">
                        <a16:creationId xmlns:a16="http://schemas.microsoft.com/office/drawing/2014/main" id="{78AC5E6C-1FBA-4ACF-94A5-53E78067A6ED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8691EB2-00FD-4614-AD94-527A76D1B305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CD3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2C962AC-8D44-4EF4-84CE-C5A5F4C015C7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A5EC349-0CC3-4DE1-9FDD-0F03846C3BCF}"/>
                </a:ext>
              </a:extLst>
            </p:cNvPr>
            <p:cNvGrpSpPr/>
            <p:nvPr/>
          </p:nvGrpSpPr>
          <p:grpSpPr>
            <a:xfrm>
              <a:off x="240792" y="3668662"/>
              <a:ext cx="10597896" cy="3054194"/>
              <a:chOff x="240792" y="3668662"/>
              <a:chExt cx="10597896" cy="3054194"/>
            </a:xfrm>
          </p:grpSpPr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14F046FE-FA4A-49DA-8F24-88F14CD3E519}"/>
                  </a:ext>
                </a:extLst>
              </p:cNvPr>
              <p:cNvCxnSpPr/>
              <p:nvPr/>
            </p:nvCxnSpPr>
            <p:spPr>
              <a:xfrm>
                <a:off x="2764536" y="5061950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55498AB0-6E8C-439C-A7FD-8C27CFA68EBA}"/>
                  </a:ext>
                </a:extLst>
              </p:cNvPr>
              <p:cNvSpPr txBox="1"/>
              <p:nvPr/>
            </p:nvSpPr>
            <p:spPr>
              <a:xfrm>
                <a:off x="3298006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1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AA487195-C6CC-4433-A58B-81527CC55A00}"/>
                  </a:ext>
                </a:extLst>
              </p:cNvPr>
              <p:cNvSpPr txBox="1"/>
              <p:nvPr/>
            </p:nvSpPr>
            <p:spPr>
              <a:xfrm>
                <a:off x="5830964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2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D22C9D73-B802-461F-BD00-AC5E0F860316}"/>
                  </a:ext>
                </a:extLst>
              </p:cNvPr>
              <p:cNvSpPr txBox="1"/>
              <p:nvPr/>
            </p:nvSpPr>
            <p:spPr>
              <a:xfrm>
                <a:off x="8345424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3</a:t>
                </a:r>
              </a:p>
            </p:txBody>
          </p: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C84CE323-5583-42B8-8C8D-D90B8C056DED}"/>
                  </a:ext>
                </a:extLst>
              </p:cNvPr>
              <p:cNvGrpSpPr/>
              <p:nvPr/>
            </p:nvGrpSpPr>
            <p:grpSpPr>
              <a:xfrm>
                <a:off x="240792" y="5309618"/>
                <a:ext cx="9371111" cy="1413238"/>
                <a:chOff x="240792" y="5309618"/>
                <a:chExt cx="9371111" cy="1413238"/>
              </a:xfrm>
            </p:grpSpPr>
            <p:grpSp>
              <p:nvGrpSpPr>
                <p:cNvPr id="43" name="Groupe 42">
                  <a:extLst>
                    <a:ext uri="{FF2B5EF4-FFF2-40B4-BE49-F238E27FC236}">
                      <a16:creationId xmlns:a16="http://schemas.microsoft.com/office/drawing/2014/main" id="{D203D33E-334D-4D76-98F7-AE7DE6323248}"/>
                    </a:ext>
                  </a:extLst>
                </p:cNvPr>
                <p:cNvGrpSpPr/>
                <p:nvPr/>
              </p:nvGrpSpPr>
              <p:grpSpPr>
                <a:xfrm>
                  <a:off x="240792" y="5309618"/>
                  <a:ext cx="1249680" cy="1249680"/>
                  <a:chOff x="326136" y="2359151"/>
                  <a:chExt cx="1249680" cy="1249680"/>
                </a:xfrm>
              </p:grpSpPr>
              <p:grpSp>
                <p:nvGrpSpPr>
                  <p:cNvPr id="44" name="Groupe 43">
                    <a:extLst>
                      <a:ext uri="{FF2B5EF4-FFF2-40B4-BE49-F238E27FC236}">
                        <a16:creationId xmlns:a16="http://schemas.microsoft.com/office/drawing/2014/main" id="{315F3B02-2051-42EA-9790-9A0B7A107884}"/>
                      </a:ext>
                    </a:extLst>
                  </p:cNvPr>
                  <p:cNvGrpSpPr/>
                  <p:nvPr/>
                </p:nvGrpSpPr>
                <p:grpSpPr>
                  <a:xfrm>
                    <a:off x="664464" y="2596896"/>
                    <a:ext cx="573024" cy="652273"/>
                    <a:chOff x="530352" y="2572512"/>
                    <a:chExt cx="573024" cy="652273"/>
                  </a:xfrm>
                </p:grpSpPr>
                <p:cxnSp>
                  <p:nvCxnSpPr>
                    <p:cNvPr id="47" name="Connecteur droit avec flèche 46">
                      <a:extLst>
                        <a:ext uri="{FF2B5EF4-FFF2-40B4-BE49-F238E27FC236}">
                          <a16:creationId xmlns:a16="http://schemas.microsoft.com/office/drawing/2014/main" id="{294DADBC-5D11-408B-A360-45C573126CB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30352" y="2572512"/>
                      <a:ext cx="0" cy="65227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avec flèche 47">
                      <a:extLst>
                        <a:ext uri="{FF2B5EF4-FFF2-40B4-BE49-F238E27FC236}">
                          <a16:creationId xmlns:a16="http://schemas.microsoft.com/office/drawing/2014/main" id="{40FD8E4C-99EA-4626-9E7F-CC1DFB030E1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0352" y="3224785"/>
                      <a:ext cx="573024" cy="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5" name="ZoneTexte 44">
                    <a:extLst>
                      <a:ext uri="{FF2B5EF4-FFF2-40B4-BE49-F238E27FC236}">
                        <a16:creationId xmlns:a16="http://schemas.microsoft.com/office/drawing/2014/main" id="{3DDDEE9D-BE29-4EBC-BB3E-10DCCE227D2F}"/>
                      </a:ext>
                    </a:extLst>
                  </p:cNvPr>
                  <p:cNvSpPr txBox="1"/>
                  <p:nvPr/>
                </p:nvSpPr>
                <p:spPr>
                  <a:xfrm>
                    <a:off x="326136" y="3249169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CD8</a:t>
                    </a:r>
                  </a:p>
                </p:txBody>
              </p:sp>
              <p:sp>
                <p:nvSpPr>
                  <p:cNvPr id="46" name="ZoneTexte 45">
                    <a:extLst>
                      <a:ext uri="{FF2B5EF4-FFF2-40B4-BE49-F238E27FC236}">
                        <a16:creationId xmlns:a16="http://schemas.microsoft.com/office/drawing/2014/main" id="{87889645-5153-4B42-B9A8-E8BBC9B3C839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108169" y="2830102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CD4</a:t>
                    </a:r>
                  </a:p>
                </p:txBody>
              </p:sp>
            </p:grpSp>
            <p:grpSp>
              <p:nvGrpSpPr>
                <p:cNvPr id="53" name="Groupe 52">
                  <a:extLst>
                    <a:ext uri="{FF2B5EF4-FFF2-40B4-BE49-F238E27FC236}">
                      <a16:creationId xmlns:a16="http://schemas.microsoft.com/office/drawing/2014/main" id="{033B7B72-9DAE-4F04-AA3D-4CF5743B0757}"/>
                    </a:ext>
                  </a:extLst>
                </p:cNvPr>
                <p:cNvGrpSpPr/>
                <p:nvPr/>
              </p:nvGrpSpPr>
              <p:grpSpPr>
                <a:xfrm>
                  <a:off x="3240024" y="5309618"/>
                  <a:ext cx="1249680" cy="1249680"/>
                  <a:chOff x="326136" y="2359151"/>
                  <a:chExt cx="1249680" cy="1249680"/>
                </a:xfrm>
              </p:grpSpPr>
              <p:grpSp>
                <p:nvGrpSpPr>
                  <p:cNvPr id="54" name="Groupe 53">
                    <a:extLst>
                      <a:ext uri="{FF2B5EF4-FFF2-40B4-BE49-F238E27FC236}">
                        <a16:creationId xmlns:a16="http://schemas.microsoft.com/office/drawing/2014/main" id="{3B4336FF-B7D8-44ED-95F3-1FB5C09CF4CC}"/>
                      </a:ext>
                    </a:extLst>
                  </p:cNvPr>
                  <p:cNvGrpSpPr/>
                  <p:nvPr/>
                </p:nvGrpSpPr>
                <p:grpSpPr>
                  <a:xfrm>
                    <a:off x="664464" y="2596896"/>
                    <a:ext cx="573024" cy="652273"/>
                    <a:chOff x="530352" y="2572512"/>
                    <a:chExt cx="573024" cy="652273"/>
                  </a:xfrm>
                </p:grpSpPr>
                <p:cxnSp>
                  <p:nvCxnSpPr>
                    <p:cNvPr id="57" name="Connecteur droit avec flèche 56">
                      <a:extLst>
                        <a:ext uri="{FF2B5EF4-FFF2-40B4-BE49-F238E27FC236}">
                          <a16:creationId xmlns:a16="http://schemas.microsoft.com/office/drawing/2014/main" id="{C10E981F-3828-4F37-BD1E-0833A4F1D6B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30352" y="2572512"/>
                      <a:ext cx="0" cy="65227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Connecteur droit avec flèche 57">
                      <a:extLst>
                        <a:ext uri="{FF2B5EF4-FFF2-40B4-BE49-F238E27FC236}">
                          <a16:creationId xmlns:a16="http://schemas.microsoft.com/office/drawing/2014/main" id="{F81F1193-9F94-44B3-BCCA-50C3C0D26A0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0352" y="3224785"/>
                      <a:ext cx="573024" cy="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5" name="ZoneTexte 54">
                    <a:extLst>
                      <a:ext uri="{FF2B5EF4-FFF2-40B4-BE49-F238E27FC236}">
                        <a16:creationId xmlns:a16="http://schemas.microsoft.com/office/drawing/2014/main" id="{26225235-74EA-4BCD-A538-2B0E33194CBB}"/>
                      </a:ext>
                    </a:extLst>
                  </p:cNvPr>
                  <p:cNvSpPr txBox="1"/>
                  <p:nvPr/>
                </p:nvSpPr>
                <p:spPr>
                  <a:xfrm>
                    <a:off x="326136" y="3249169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ICOS</a:t>
                    </a:r>
                  </a:p>
                </p:txBody>
              </p:sp>
              <p:sp>
                <p:nvSpPr>
                  <p:cNvPr id="56" name="ZoneTexte 55">
                    <a:extLst>
                      <a:ext uri="{FF2B5EF4-FFF2-40B4-BE49-F238E27FC236}">
                        <a16:creationId xmlns:a16="http://schemas.microsoft.com/office/drawing/2014/main" id="{FAF276BC-A842-4A46-B620-E0F25B6AD49C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108169" y="2830102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CD4</a:t>
                    </a:r>
                  </a:p>
                </p:txBody>
              </p:sp>
            </p:grpSp>
            <p:grpSp>
              <p:nvGrpSpPr>
                <p:cNvPr id="62" name="Groupe 61">
                  <a:extLst>
                    <a:ext uri="{FF2B5EF4-FFF2-40B4-BE49-F238E27FC236}">
                      <a16:creationId xmlns:a16="http://schemas.microsoft.com/office/drawing/2014/main" id="{90F05C72-015B-496E-8B76-E79ECD144EE1}"/>
                    </a:ext>
                  </a:extLst>
                </p:cNvPr>
                <p:cNvGrpSpPr/>
                <p:nvPr/>
              </p:nvGrpSpPr>
              <p:grpSpPr>
                <a:xfrm>
                  <a:off x="5687638" y="5309618"/>
                  <a:ext cx="1249680" cy="1413238"/>
                  <a:chOff x="326136" y="2359151"/>
                  <a:chExt cx="1249680" cy="1413238"/>
                </a:xfrm>
              </p:grpSpPr>
              <p:grpSp>
                <p:nvGrpSpPr>
                  <p:cNvPr id="63" name="Groupe 62">
                    <a:extLst>
                      <a:ext uri="{FF2B5EF4-FFF2-40B4-BE49-F238E27FC236}">
                        <a16:creationId xmlns:a16="http://schemas.microsoft.com/office/drawing/2014/main" id="{83738D57-D15A-4A41-ADFF-C7C2BDC23E59}"/>
                      </a:ext>
                    </a:extLst>
                  </p:cNvPr>
                  <p:cNvGrpSpPr/>
                  <p:nvPr/>
                </p:nvGrpSpPr>
                <p:grpSpPr>
                  <a:xfrm>
                    <a:off x="664464" y="2596896"/>
                    <a:ext cx="573024" cy="652273"/>
                    <a:chOff x="530352" y="2572512"/>
                    <a:chExt cx="573024" cy="652273"/>
                  </a:xfrm>
                </p:grpSpPr>
                <p:cxnSp>
                  <p:nvCxnSpPr>
                    <p:cNvPr id="66" name="Connecteur droit avec flèche 65">
                      <a:extLst>
                        <a:ext uri="{FF2B5EF4-FFF2-40B4-BE49-F238E27FC236}">
                          <a16:creationId xmlns:a16="http://schemas.microsoft.com/office/drawing/2014/main" id="{86AD89F4-B01D-4E0B-9FC3-DB19C71C84C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30352" y="2572512"/>
                      <a:ext cx="0" cy="65227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Connecteur droit avec flèche 66">
                      <a:extLst>
                        <a:ext uri="{FF2B5EF4-FFF2-40B4-BE49-F238E27FC236}">
                          <a16:creationId xmlns:a16="http://schemas.microsoft.com/office/drawing/2014/main" id="{0CD5FCAF-F96A-4CF2-99BA-8B1458F0198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0352" y="3224785"/>
                      <a:ext cx="573024" cy="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4" name="ZoneTexte 63">
                    <a:extLst>
                      <a:ext uri="{FF2B5EF4-FFF2-40B4-BE49-F238E27FC236}">
                        <a16:creationId xmlns:a16="http://schemas.microsoft.com/office/drawing/2014/main" id="{E0A1513D-6803-4B88-89B6-F9A7BB1DC1F7}"/>
                      </a:ext>
                    </a:extLst>
                  </p:cNvPr>
                  <p:cNvSpPr txBox="1"/>
                  <p:nvPr/>
                </p:nvSpPr>
                <p:spPr>
                  <a:xfrm>
                    <a:off x="326136" y="3249169"/>
                    <a:ext cx="124968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Anti-</a:t>
                    </a:r>
                    <a:r>
                      <a:rPr lang="fr-FR" sz="1400" b="1" dirty="0" err="1"/>
                      <a:t>human</a:t>
                    </a:r>
                    <a:r>
                      <a:rPr lang="fr-FR" sz="1400" b="1" dirty="0"/>
                      <a:t> IgG </a:t>
                    </a:r>
                    <a:r>
                      <a:rPr lang="fr-FR" sz="1400" b="1" dirty="0" err="1"/>
                      <a:t>Fc</a:t>
                    </a:r>
                    <a:endParaRPr lang="fr-FR" sz="1400" b="1" dirty="0"/>
                  </a:p>
                </p:txBody>
              </p:sp>
              <p:sp>
                <p:nvSpPr>
                  <p:cNvPr id="65" name="ZoneTexte 64">
                    <a:extLst>
                      <a:ext uri="{FF2B5EF4-FFF2-40B4-BE49-F238E27FC236}">
                        <a16:creationId xmlns:a16="http://schemas.microsoft.com/office/drawing/2014/main" id="{2BE83078-4C48-4110-8817-5985F165773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108169" y="2830102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CD4</a:t>
                    </a:r>
                  </a:p>
                </p:txBody>
              </p:sp>
            </p:grpSp>
            <p:grpSp>
              <p:nvGrpSpPr>
                <p:cNvPr id="79" name="Groupe 78">
                  <a:extLst>
                    <a:ext uri="{FF2B5EF4-FFF2-40B4-BE49-F238E27FC236}">
                      <a16:creationId xmlns:a16="http://schemas.microsoft.com/office/drawing/2014/main" id="{5CB907C7-1804-4CE8-994C-E39E96948FB6}"/>
                    </a:ext>
                  </a:extLst>
                </p:cNvPr>
                <p:cNvGrpSpPr/>
                <p:nvPr/>
              </p:nvGrpSpPr>
              <p:grpSpPr>
                <a:xfrm>
                  <a:off x="8362223" y="5309618"/>
                  <a:ext cx="1249680" cy="1249680"/>
                  <a:chOff x="272691" y="2359151"/>
                  <a:chExt cx="1249680" cy="1249680"/>
                </a:xfrm>
              </p:grpSpPr>
              <p:grpSp>
                <p:nvGrpSpPr>
                  <p:cNvPr id="80" name="Groupe 79">
                    <a:extLst>
                      <a:ext uri="{FF2B5EF4-FFF2-40B4-BE49-F238E27FC236}">
                        <a16:creationId xmlns:a16="http://schemas.microsoft.com/office/drawing/2014/main" id="{B83AF34B-2809-4BE1-B3C3-D38FDFA265DC}"/>
                      </a:ext>
                    </a:extLst>
                  </p:cNvPr>
                  <p:cNvGrpSpPr/>
                  <p:nvPr/>
                </p:nvGrpSpPr>
                <p:grpSpPr>
                  <a:xfrm>
                    <a:off x="664464" y="2596896"/>
                    <a:ext cx="573024" cy="652273"/>
                    <a:chOff x="530352" y="2572512"/>
                    <a:chExt cx="573024" cy="652273"/>
                  </a:xfrm>
                </p:grpSpPr>
                <p:cxnSp>
                  <p:nvCxnSpPr>
                    <p:cNvPr id="83" name="Connecteur droit avec flèche 82">
                      <a:extLst>
                        <a:ext uri="{FF2B5EF4-FFF2-40B4-BE49-F238E27FC236}">
                          <a16:creationId xmlns:a16="http://schemas.microsoft.com/office/drawing/2014/main" id="{C0F3AAEE-24B8-4783-A2AF-7AF29997411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30352" y="2572512"/>
                      <a:ext cx="0" cy="65227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avec flèche 83">
                      <a:extLst>
                        <a:ext uri="{FF2B5EF4-FFF2-40B4-BE49-F238E27FC236}">
                          <a16:creationId xmlns:a16="http://schemas.microsoft.com/office/drawing/2014/main" id="{A5B34BCA-E020-43F0-9F4E-1190EAEE4C7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30352" y="3224785"/>
                      <a:ext cx="573024" cy="0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81" name="ZoneTexte 80">
                    <a:extLst>
                      <a:ext uri="{FF2B5EF4-FFF2-40B4-BE49-F238E27FC236}">
                        <a16:creationId xmlns:a16="http://schemas.microsoft.com/office/drawing/2014/main" id="{F4DE7682-D649-4CA8-8B2E-9B120E5EA5AE}"/>
                      </a:ext>
                    </a:extLst>
                  </p:cNvPr>
                  <p:cNvSpPr txBox="1"/>
                  <p:nvPr/>
                </p:nvSpPr>
                <p:spPr>
                  <a:xfrm>
                    <a:off x="272691" y="3237743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CD28</a:t>
                    </a:r>
                  </a:p>
                </p:txBody>
              </p:sp>
              <p:sp>
                <p:nvSpPr>
                  <p:cNvPr id="82" name="ZoneTexte 81">
                    <a:extLst>
                      <a:ext uri="{FF2B5EF4-FFF2-40B4-BE49-F238E27FC236}">
                        <a16:creationId xmlns:a16="http://schemas.microsoft.com/office/drawing/2014/main" id="{5F6CB2EC-0B14-4FE2-989C-1CD6B9E2166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108169" y="2830102"/>
                    <a:ext cx="1249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CD4</a:t>
                    </a:r>
                  </a:p>
                </p:txBody>
              </p:sp>
            </p:grpSp>
          </p:grpSp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DFA7233-2CCC-42C0-8960-EA3BBCA2E0DA}"/>
                  </a:ext>
                </a:extLst>
              </p:cNvPr>
              <p:cNvGrpSpPr/>
              <p:nvPr/>
            </p:nvGrpSpPr>
            <p:grpSpPr>
              <a:xfrm>
                <a:off x="597409" y="4128755"/>
                <a:ext cx="10241279" cy="2065168"/>
                <a:chOff x="597409" y="4128755"/>
                <a:chExt cx="10241279" cy="2065168"/>
              </a:xfrm>
            </p:grpSpPr>
            <p:pic>
              <p:nvPicPr>
                <p:cNvPr id="41" name="Image 40">
                  <a:extLst>
                    <a:ext uri="{FF2B5EF4-FFF2-40B4-BE49-F238E27FC236}">
                      <a16:creationId xmlns:a16="http://schemas.microsoft.com/office/drawing/2014/main" id="{EE25B456-9F0D-4469-AD1E-FC18414C26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9000" b="6107"/>
                <a:stretch/>
              </p:blipFill>
              <p:spPr>
                <a:xfrm>
                  <a:off x="597409" y="4138325"/>
                  <a:ext cx="2023872" cy="2055598"/>
                </a:xfrm>
                <a:prstGeom prst="rect">
                  <a:avLst/>
                </a:prstGeom>
              </p:spPr>
            </p:pic>
            <p:pic>
              <p:nvPicPr>
                <p:cNvPr id="2" name="Image 1">
                  <a:extLst>
                    <a:ext uri="{FF2B5EF4-FFF2-40B4-BE49-F238E27FC236}">
                      <a16:creationId xmlns:a16="http://schemas.microsoft.com/office/drawing/2014/main" id="{02DF568B-30BF-487A-921B-30DD594BCF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8203" b="5811"/>
                <a:stretch/>
              </p:blipFill>
              <p:spPr>
                <a:xfrm>
                  <a:off x="8814816" y="4149795"/>
                  <a:ext cx="2023872" cy="2044128"/>
                </a:xfrm>
                <a:prstGeom prst="rect">
                  <a:avLst/>
                </a:prstGeom>
              </p:spPr>
            </p:pic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65FBB870-3FEE-4E7B-8EB8-6B4878A751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8351" b="4997"/>
                <a:stretch/>
              </p:blipFill>
              <p:spPr>
                <a:xfrm>
                  <a:off x="6065660" y="4128755"/>
                  <a:ext cx="2023872" cy="2065168"/>
                </a:xfrm>
                <a:prstGeom prst="rect">
                  <a:avLst/>
                </a:prstGeom>
              </p:spPr>
            </p:pic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8CEFF27F-0CFC-4641-846B-7DB503868F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8351" b="5607"/>
                <a:stretch/>
              </p:blipFill>
              <p:spPr>
                <a:xfrm>
                  <a:off x="3532702" y="4138326"/>
                  <a:ext cx="2027500" cy="2055597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71" name="ZoneTexte 70">
            <a:extLst>
              <a:ext uri="{FF2B5EF4-FFF2-40B4-BE49-F238E27FC236}">
                <a16:creationId xmlns:a16="http://schemas.microsoft.com/office/drawing/2014/main" id="{1085BCD6-CD8C-43F4-8929-54339B00C1C8}"/>
              </a:ext>
            </a:extLst>
          </p:cNvPr>
          <p:cNvSpPr txBox="1"/>
          <p:nvPr/>
        </p:nvSpPr>
        <p:spPr>
          <a:xfrm>
            <a:off x="103632" y="67056"/>
            <a:ext cx="2859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4</a:t>
            </a:r>
          </a:p>
        </p:txBody>
      </p:sp>
      <p:sp>
        <p:nvSpPr>
          <p:cNvPr id="72" name="ZoneTexte 58">
            <a:extLst>
              <a:ext uri="{FF2B5EF4-FFF2-40B4-BE49-F238E27FC236}">
                <a16:creationId xmlns:a16="http://schemas.microsoft.com/office/drawing/2014/main" id="{0D9E4C7A-312D-4347-B4B1-B5CC6B17399D}"/>
              </a:ext>
            </a:extLst>
          </p:cNvPr>
          <p:cNvSpPr txBox="1"/>
          <p:nvPr/>
        </p:nvSpPr>
        <p:spPr>
          <a:xfrm>
            <a:off x="4750420" y="3195006"/>
            <a:ext cx="361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CD4+ or CD8+ </a:t>
            </a:r>
            <a:r>
              <a:rPr lang="fr-FR" sz="1400" b="1" dirty="0" err="1"/>
              <a:t>cell</a:t>
            </a:r>
            <a:r>
              <a:rPr lang="fr-FR" sz="1400" b="1" dirty="0"/>
              <a:t> populations :</a:t>
            </a:r>
          </a:p>
        </p:txBody>
      </p:sp>
    </p:spTree>
    <p:extLst>
      <p:ext uri="{BB962C8B-B14F-4D97-AF65-F5344CB8AC3E}">
        <p14:creationId xmlns:p14="http://schemas.microsoft.com/office/powerpoint/2010/main" val="27065166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Grand écran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Cindy</dc:creator>
  <cp:lastModifiedBy>Cindy</cp:lastModifiedBy>
  <cp:revision>4</cp:revision>
  <dcterms:created xsi:type="dcterms:W3CDTF">2021-09-15T12:34:51Z</dcterms:created>
  <dcterms:modified xsi:type="dcterms:W3CDTF">2021-09-15T12:36:09Z</dcterms:modified>
</cp:coreProperties>
</file>