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DAD38A-CFB3-4279-85C0-CF48BE2C50AA}" v="1" dt="2021-06-13T15:14:40.1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7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ris Santiago Avila Taborda" userId="ad55ee4a-d817-4839-94bb-510e35c8550f" providerId="ADAL" clId="{EBDAD38A-CFB3-4279-85C0-CF48BE2C50AA}"/>
    <pc:docChg chg="undo custSel addSld delSld modSld">
      <pc:chgData name="Boris Santiago Avila Taborda" userId="ad55ee4a-d817-4839-94bb-510e35c8550f" providerId="ADAL" clId="{EBDAD38A-CFB3-4279-85C0-CF48BE2C50AA}" dt="2021-06-13T15:15:00.140" v="110" actId="1076"/>
      <pc:docMkLst>
        <pc:docMk/>
      </pc:docMkLst>
      <pc:sldChg chg="modSp mod">
        <pc:chgData name="Boris Santiago Avila Taborda" userId="ad55ee4a-d817-4839-94bb-510e35c8550f" providerId="ADAL" clId="{EBDAD38A-CFB3-4279-85C0-CF48BE2C50AA}" dt="2021-06-13T15:15:00.140" v="110" actId="1076"/>
        <pc:sldMkLst>
          <pc:docMk/>
          <pc:sldMk cId="751421421" sldId="256"/>
        </pc:sldMkLst>
        <pc:spChg chg="mod">
          <ac:chgData name="Boris Santiago Avila Taborda" userId="ad55ee4a-d817-4839-94bb-510e35c8550f" providerId="ADAL" clId="{EBDAD38A-CFB3-4279-85C0-CF48BE2C50AA}" dt="2021-06-13T15:15:00.140" v="110" actId="1076"/>
          <ac:spMkLst>
            <pc:docMk/>
            <pc:sldMk cId="751421421" sldId="256"/>
            <ac:spMk id="7" creationId="{FAF01B5A-739C-4396-8692-CF60A5E40B18}"/>
          </ac:spMkLst>
        </pc:spChg>
        <pc:spChg chg="mod">
          <ac:chgData name="Boris Santiago Avila Taborda" userId="ad55ee4a-d817-4839-94bb-510e35c8550f" providerId="ADAL" clId="{EBDAD38A-CFB3-4279-85C0-CF48BE2C50AA}" dt="2021-06-13T15:15:00.140" v="110" actId="1076"/>
          <ac:spMkLst>
            <pc:docMk/>
            <pc:sldMk cId="751421421" sldId="256"/>
            <ac:spMk id="8" creationId="{CD5E4BA8-66F3-493D-90F8-C72D3C99A5A7}"/>
          </ac:spMkLst>
        </pc:spChg>
        <pc:spChg chg="mod">
          <ac:chgData name="Boris Santiago Avila Taborda" userId="ad55ee4a-d817-4839-94bb-510e35c8550f" providerId="ADAL" clId="{EBDAD38A-CFB3-4279-85C0-CF48BE2C50AA}" dt="2021-06-13T15:15:00.140" v="110" actId="1076"/>
          <ac:spMkLst>
            <pc:docMk/>
            <pc:sldMk cId="751421421" sldId="256"/>
            <ac:spMk id="9" creationId="{2AD90968-8070-4CCD-904B-F8F8331266A8}"/>
          </ac:spMkLst>
        </pc:spChg>
        <pc:graphicFrameChg chg="mod">
          <ac:chgData name="Boris Santiago Avila Taborda" userId="ad55ee4a-d817-4839-94bb-510e35c8550f" providerId="ADAL" clId="{EBDAD38A-CFB3-4279-85C0-CF48BE2C50AA}" dt="2021-06-13T15:15:00.140" v="110" actId="1076"/>
          <ac:graphicFrameMkLst>
            <pc:docMk/>
            <pc:sldMk cId="751421421" sldId="256"/>
            <ac:graphicFrameMk id="5" creationId="{5265B5CE-957C-40BD-B57B-E2CB44BED150}"/>
          </ac:graphicFrameMkLst>
        </pc:graphicFrameChg>
        <pc:graphicFrameChg chg="mod">
          <ac:chgData name="Boris Santiago Avila Taborda" userId="ad55ee4a-d817-4839-94bb-510e35c8550f" providerId="ADAL" clId="{EBDAD38A-CFB3-4279-85C0-CF48BE2C50AA}" dt="2021-06-13T15:15:00.140" v="110" actId="1076"/>
          <ac:graphicFrameMkLst>
            <pc:docMk/>
            <pc:sldMk cId="751421421" sldId="256"/>
            <ac:graphicFrameMk id="6" creationId="{E98B2799-5417-4BC2-86E4-2312587FEC62}"/>
          </ac:graphicFrameMkLst>
        </pc:graphicFrameChg>
        <pc:picChg chg="mod">
          <ac:chgData name="Boris Santiago Avila Taborda" userId="ad55ee4a-d817-4839-94bb-510e35c8550f" providerId="ADAL" clId="{EBDAD38A-CFB3-4279-85C0-CF48BE2C50AA}" dt="2021-06-13T15:15:00.140" v="110" actId="1076"/>
          <ac:picMkLst>
            <pc:docMk/>
            <pc:sldMk cId="751421421" sldId="256"/>
            <ac:picMk id="4" creationId="{68E56D2E-E47A-4D03-846A-F0FD8BFAB224}"/>
          </ac:picMkLst>
        </pc:picChg>
        <pc:picChg chg="mod">
          <ac:chgData name="Boris Santiago Avila Taborda" userId="ad55ee4a-d817-4839-94bb-510e35c8550f" providerId="ADAL" clId="{EBDAD38A-CFB3-4279-85C0-CF48BE2C50AA}" dt="2021-06-13T15:15:00.140" v="110" actId="1076"/>
          <ac:picMkLst>
            <pc:docMk/>
            <pc:sldMk cId="751421421" sldId="256"/>
            <ac:picMk id="10" creationId="{FE6FDDB2-B641-4F4D-8D1A-2997DABEFFB4}"/>
          </ac:picMkLst>
        </pc:picChg>
        <pc:picChg chg="mod">
          <ac:chgData name="Boris Santiago Avila Taborda" userId="ad55ee4a-d817-4839-94bb-510e35c8550f" providerId="ADAL" clId="{EBDAD38A-CFB3-4279-85C0-CF48BE2C50AA}" dt="2021-06-13T15:15:00.140" v="110" actId="1076"/>
          <ac:picMkLst>
            <pc:docMk/>
            <pc:sldMk cId="751421421" sldId="256"/>
            <ac:picMk id="11" creationId="{6870602A-9C12-4063-92A6-FA06092DD067}"/>
          </ac:picMkLst>
        </pc:picChg>
      </pc:sldChg>
      <pc:sldChg chg="new del">
        <pc:chgData name="Boris Santiago Avila Taborda" userId="ad55ee4a-d817-4839-94bb-510e35c8550f" providerId="ADAL" clId="{EBDAD38A-CFB3-4279-85C0-CF48BE2C50AA}" dt="2021-06-13T15:12:19.948" v="1" actId="47"/>
        <pc:sldMkLst>
          <pc:docMk/>
          <pc:sldMk cId="2823397805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377BD-B4D0-41BA-A657-9021AFE9DED4}" type="datetimeFigureOut">
              <a:rPr lang="es-ES" smtClean="0"/>
              <a:t>13/06/2021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38AB-2AF6-4260-8B75-75D2C868B0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448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377BD-B4D0-41BA-A657-9021AFE9DED4}" type="datetimeFigureOut">
              <a:rPr lang="es-ES" smtClean="0"/>
              <a:t>13/06/2021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38AB-2AF6-4260-8B75-75D2C868B0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8335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377BD-B4D0-41BA-A657-9021AFE9DED4}" type="datetimeFigureOut">
              <a:rPr lang="es-ES" smtClean="0"/>
              <a:t>13/06/2021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38AB-2AF6-4260-8B75-75D2C868B0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8782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377BD-B4D0-41BA-A657-9021AFE9DED4}" type="datetimeFigureOut">
              <a:rPr lang="es-ES" smtClean="0"/>
              <a:t>13/06/2021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38AB-2AF6-4260-8B75-75D2C868B0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3661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377BD-B4D0-41BA-A657-9021AFE9DED4}" type="datetimeFigureOut">
              <a:rPr lang="es-ES" smtClean="0"/>
              <a:t>13/06/2021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38AB-2AF6-4260-8B75-75D2C868B0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726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377BD-B4D0-41BA-A657-9021AFE9DED4}" type="datetimeFigureOut">
              <a:rPr lang="es-ES" smtClean="0"/>
              <a:t>13/06/2021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38AB-2AF6-4260-8B75-75D2C868B0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17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377BD-B4D0-41BA-A657-9021AFE9DED4}" type="datetimeFigureOut">
              <a:rPr lang="es-ES" smtClean="0"/>
              <a:t>13/06/2021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38AB-2AF6-4260-8B75-75D2C868B0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3209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377BD-B4D0-41BA-A657-9021AFE9DED4}" type="datetimeFigureOut">
              <a:rPr lang="es-ES" smtClean="0"/>
              <a:t>13/06/2021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38AB-2AF6-4260-8B75-75D2C868B0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1525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377BD-B4D0-41BA-A657-9021AFE9DED4}" type="datetimeFigureOut">
              <a:rPr lang="es-ES" smtClean="0"/>
              <a:t>13/06/2021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38AB-2AF6-4260-8B75-75D2C868B0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9368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377BD-B4D0-41BA-A657-9021AFE9DED4}" type="datetimeFigureOut">
              <a:rPr lang="es-ES" smtClean="0"/>
              <a:t>13/06/2021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38AB-2AF6-4260-8B75-75D2C868B0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4683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377BD-B4D0-41BA-A657-9021AFE9DED4}" type="datetimeFigureOut">
              <a:rPr lang="es-ES" smtClean="0"/>
              <a:t>13/06/2021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38AB-2AF6-4260-8B75-75D2C868B0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0702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377BD-B4D0-41BA-A657-9021AFE9DED4}" type="datetimeFigureOut">
              <a:rPr lang="es-ES" smtClean="0"/>
              <a:t>13/06/2021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C38AB-2AF6-4260-8B75-75D2C868B0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597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edificio, tabla, silla, hecho de madera&#10;&#10;Descripción generada automáticamente">
            <a:extLst>
              <a:ext uri="{FF2B5EF4-FFF2-40B4-BE49-F238E27FC236}">
                <a16:creationId xmlns:a16="http://schemas.microsoft.com/office/drawing/2014/main" id="{68E56D2E-E47A-4D03-846A-F0FD8BFAB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70043" y="2462155"/>
            <a:ext cx="2481211" cy="1395680"/>
          </a:xfrm>
          <a:prstGeom prst="rect">
            <a:avLst/>
          </a:prstGeom>
        </p:spPr>
      </p:pic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5265B5CE-957C-40BD-B57B-E2CB44BED1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7388611"/>
              </p:ext>
            </p:extLst>
          </p:nvPr>
        </p:nvGraphicFramePr>
        <p:xfrm>
          <a:off x="4345205" y="3230893"/>
          <a:ext cx="3389496" cy="2593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3" imgW="3920760" imgH="3000960" progId="Origin95.Graph">
                  <p:embed/>
                </p:oleObj>
              </mc:Choice>
              <mc:Fallback>
                <p:oleObj name="Graph" r:id="rId3" imgW="3920760" imgH="3000960" progId="Origin95.Graph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5265B5CE-957C-40BD-B57B-E2CB44BED1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45205" y="3230893"/>
                        <a:ext cx="3389496" cy="2593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E98B2799-5417-4BC2-86E4-2312587FEC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9770112"/>
              </p:ext>
            </p:extLst>
          </p:nvPr>
        </p:nvGraphicFramePr>
        <p:xfrm>
          <a:off x="4345205" y="618086"/>
          <a:ext cx="3389496" cy="259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5" imgW="3920760" imgH="3000960" progId="Origin95.Graph">
                  <p:embed/>
                </p:oleObj>
              </mc:Choice>
              <mc:Fallback>
                <p:oleObj name="Graph" r:id="rId5" imgW="3920760" imgH="3000960" progId="Origin95.Graph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E98B2799-5417-4BC2-86E4-2312587FEC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45205" y="618086"/>
                        <a:ext cx="3389496" cy="2593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>
            <a:extLst>
              <a:ext uri="{FF2B5EF4-FFF2-40B4-BE49-F238E27FC236}">
                <a16:creationId xmlns:a16="http://schemas.microsoft.com/office/drawing/2014/main" id="{FAF01B5A-739C-4396-8692-CF60A5E40B18}"/>
              </a:ext>
            </a:extLst>
          </p:cNvPr>
          <p:cNvSpPr/>
          <p:nvPr/>
        </p:nvSpPr>
        <p:spPr>
          <a:xfrm>
            <a:off x="2116330" y="4473536"/>
            <a:ext cx="1188659" cy="400122"/>
          </a:xfrm>
          <a:prstGeom prst="rect">
            <a:avLst/>
          </a:prstGeom>
          <a:noFill/>
        </p:spPr>
        <p:txBody>
          <a:bodyPr wrap="none" lIns="91440" tIns="45726" rIns="91440" bIns="45726">
            <a:spAutoFit/>
          </a:bodyPr>
          <a:lstStyle/>
          <a:p>
            <a:pPr algn="ctr"/>
            <a:r>
              <a:rPr lang="es-E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PUF-PAS</a:t>
            </a:r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CD5E4BA8-66F3-493D-90F8-C72D3C99A5A7}"/>
              </a:ext>
            </a:extLst>
          </p:cNvPr>
          <p:cNvSpPr/>
          <p:nvPr/>
        </p:nvSpPr>
        <p:spPr>
          <a:xfrm rot="979861">
            <a:off x="3510417" y="3835251"/>
            <a:ext cx="1056000" cy="499905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00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Brominated</a:t>
            </a:r>
            <a:r>
              <a:rPr lang="es-ES" sz="100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00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pollutants</a:t>
            </a:r>
            <a:endParaRPr lang="es-ES" sz="100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2AD90968-8070-4CCD-904B-F8F8331266A8}"/>
              </a:ext>
            </a:extLst>
          </p:cNvPr>
          <p:cNvSpPr/>
          <p:nvPr/>
        </p:nvSpPr>
        <p:spPr>
          <a:xfrm rot="19965942">
            <a:off x="3503543" y="1795747"/>
            <a:ext cx="1056000" cy="499905"/>
          </a:xfrm>
          <a:prstGeom prst="rightArrow">
            <a:avLst>
              <a:gd name="adj1" fmla="val 50000"/>
              <a:gd name="adj2" fmla="val 4734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00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Chlorinated</a:t>
            </a:r>
            <a:r>
              <a:rPr lang="es-ES" sz="100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00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pollutants</a:t>
            </a:r>
            <a:endParaRPr lang="es-ES" sz="100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E6FDDB2-B641-4F4D-8D1A-2997DABEFF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6573" y="2487016"/>
            <a:ext cx="998404" cy="32869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870602A-9C12-4063-92A6-FA06092DD0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47690" y="4605946"/>
            <a:ext cx="1013979" cy="26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4214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5</Words>
  <Application>Microsoft Office PowerPoint</Application>
  <PresentationFormat>A4 (210 x 297 mm)</PresentationFormat>
  <Paragraphs>3</Paragraphs>
  <Slides>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de Office</vt:lpstr>
      <vt:lpstr>Graph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Boris Santiago Avila Taborda</dc:creator>
  <cp:lastModifiedBy>Boris Santiago Avila Taborda</cp:lastModifiedBy>
  <cp:revision>1</cp:revision>
  <dcterms:created xsi:type="dcterms:W3CDTF">2021-06-02T15:20:42Z</dcterms:created>
  <dcterms:modified xsi:type="dcterms:W3CDTF">2021-06-13T15:15:02Z</dcterms:modified>
</cp:coreProperties>
</file>