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50369C-2F45-BF54-E13F-E6876CD7BC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6D5AFF1-D59B-8FC3-D0E6-11E375707C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3DD9D1F-AA37-41F9-6820-A733927B94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5018-7FE1-4350-B183-D42EFF256C41}" type="datetimeFigureOut">
              <a:rPr lang="zh-CN" altLang="en-US" smtClean="0"/>
              <a:t>2025/10/23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6C69710-428F-7FFA-563D-137A25B89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373037-33FD-0650-DB80-CFB870158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9BEF-7E9A-4964-8D7C-1A6F95544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997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23E0AB-AEFF-C55B-0ECB-3BC2C4925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CA5F6E1-2A23-DED6-1B86-FA8BBC5643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EF435C-CF54-0484-A0D4-AA556EDE9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5018-7FE1-4350-B183-D42EFF256C41}" type="datetimeFigureOut">
              <a:rPr lang="zh-CN" altLang="en-US" smtClean="0"/>
              <a:t>2025/10/23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466849-8FB5-DD5C-82FA-4F5573042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BDB1A8-EE7F-B82C-1A17-B0E131838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9BEF-7E9A-4964-8D7C-1A6F95544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07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3ADA12C-8E2D-031C-A4B7-B9BE1DD613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C200924-9561-F530-2E36-FA9D19D3DB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D5C9A35-56CF-43CF-6EAC-A9D9952C5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5018-7FE1-4350-B183-D42EFF256C41}" type="datetimeFigureOut">
              <a:rPr lang="zh-CN" altLang="en-US" smtClean="0"/>
              <a:t>2025/10/23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82A5A40-2EA6-EE86-6BD4-1F97236E0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75208B1-12CD-5A9A-90F4-18011F718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9BEF-7E9A-4964-8D7C-1A6F95544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688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CAC082-EB2F-828E-43B6-4A5EB01C8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C734B67-97BF-A966-95BD-6CE4F71B65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A5E184-51DC-01EC-2785-F79D7DB17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5018-7FE1-4350-B183-D42EFF256C41}" type="datetimeFigureOut">
              <a:rPr lang="zh-CN" altLang="en-US" smtClean="0"/>
              <a:t>2025/10/23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4C8456-C7C1-0AA1-D6E0-FA6C2CA7D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62633C1-DA68-73A1-49F0-045F9A092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9BEF-7E9A-4964-8D7C-1A6F95544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452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31FF5D-00FD-EE9F-46EF-5986F4E5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8D626FC-8DF5-53FD-3EAE-5E2115E9DE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7079AA-DAF8-6DEA-903E-1006F32A0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5018-7FE1-4350-B183-D42EFF256C41}" type="datetimeFigureOut">
              <a:rPr lang="zh-CN" altLang="en-US" smtClean="0"/>
              <a:t>2025/10/23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FC1788-C1F0-6CF8-D8A1-29C37A1F4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F35D4D9-8F92-AE5C-DC2D-6A8420515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9BEF-7E9A-4964-8D7C-1A6F95544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438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F41FA4-11C0-9FE6-2C2C-E1116F7F3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8D57E0B-9631-5D86-D547-96949EA012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7500283-76DD-7AFF-B0E0-646806E7E0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30812AA-595E-4CFB-A017-A7F9B9B2D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5018-7FE1-4350-B183-D42EFF256C41}" type="datetimeFigureOut">
              <a:rPr lang="zh-CN" altLang="en-US" smtClean="0"/>
              <a:t>2025/10/23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A20012C-6038-36EE-33B1-FE98A5723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825F1F6-3666-B76E-E74C-E94021241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9BEF-7E9A-4964-8D7C-1A6F95544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023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8656C6-0CAF-3909-2C50-BA088D2676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C8DE187-CC3E-47E4-6EF3-82CC40B1AF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EECEFCD-67DB-1B51-60DF-57A35ADFDC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C80EAE8-B890-E26B-C057-717789B796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82591D9-3785-4D6E-FD3E-1F2EBE1909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452617F-E656-F5D7-8821-B9EC44962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5018-7FE1-4350-B183-D42EFF256C41}" type="datetimeFigureOut">
              <a:rPr lang="zh-CN" altLang="en-US" smtClean="0"/>
              <a:t>2025/10/23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1E8AB47-967C-D6C7-42FC-E4659057C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8146CC5-34BC-579D-8B6D-A2DAEBE11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9BEF-7E9A-4964-8D7C-1A6F95544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470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22C8FE-84ED-309D-1919-652A288F3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EAED5C9-2023-B4CE-416F-BD131730C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5018-7FE1-4350-B183-D42EFF256C41}" type="datetimeFigureOut">
              <a:rPr lang="zh-CN" altLang="en-US" smtClean="0"/>
              <a:t>2025/10/23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0341F48-AE7D-F643-A21F-C399E8C03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AEE1D4F-B570-6AE0-E4BD-4B33A6CE6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9BEF-7E9A-4964-8D7C-1A6F95544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467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3400EA4-2C62-B3B3-6A2D-20AB15D44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5018-7FE1-4350-B183-D42EFF256C41}" type="datetimeFigureOut">
              <a:rPr lang="zh-CN" altLang="en-US" smtClean="0"/>
              <a:t>2025/10/23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B307768-5925-4E82-3B8D-47AD4728E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97CC932-5B95-5C8F-F304-008C386DE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9BEF-7E9A-4964-8D7C-1A6F95544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65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9E98C0-58F8-F7CA-72E5-BD094ECAA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CA00C8-5D55-D75D-FBC4-A530E3F57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DDD484B-4F4D-248C-6880-D0A4303775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C9458FF-5380-BA15-F691-8E8461317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5018-7FE1-4350-B183-D42EFF256C41}" type="datetimeFigureOut">
              <a:rPr lang="zh-CN" altLang="en-US" smtClean="0"/>
              <a:t>2025/10/23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255E62E-9343-538C-4ABC-7BEA7A1B6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1E9C060-5F1A-D38D-0F04-4EE900BE3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9BEF-7E9A-4964-8D7C-1A6F95544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842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B121D0-A4F6-0AF2-D0B3-F280EA500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EDE0BD3-45BA-FACC-65B2-1E65E0031F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7722AB-F089-DC95-AF8D-B7117C9902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CA5A22D-D6F6-B151-6C86-4E2F1C64D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5018-7FE1-4350-B183-D42EFF256C41}" type="datetimeFigureOut">
              <a:rPr lang="zh-CN" altLang="en-US" smtClean="0"/>
              <a:t>2025/10/23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51CA040-3831-4CF7-8C57-185074AAB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DF4F43A-A9AD-38D7-81DE-4BBA24F53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9BEF-7E9A-4964-8D7C-1A6F95544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506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DB65D59-D2CD-5DA7-C3C7-59C04B443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1359348-E342-BB43-93F5-7CB9EFE83E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0664A9D-A70E-3390-70D1-C96E2FA088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9A5018-7FE1-4350-B183-D42EFF256C41}" type="datetimeFigureOut">
              <a:rPr lang="zh-CN" altLang="en-US" smtClean="0"/>
              <a:t>2025/10/23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3ED59E3-D24D-049C-487F-95FC0F8C6F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24E8FA-56D8-4DAD-480F-544586C0DB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09BEF-7E9A-4964-8D7C-1A6F95544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430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967071-0D51-7C0B-661C-4F25DC19E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47BC1632-AB81-D249-8BC6-A0C6D5E49E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35" y="287381"/>
            <a:ext cx="8682087" cy="5840377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1EC7627-A4B3-A68B-518C-FF460B885D32}"/>
              </a:ext>
            </a:extLst>
          </p:cNvPr>
          <p:cNvSpPr txBox="1"/>
          <p:nvPr/>
        </p:nvSpPr>
        <p:spPr>
          <a:xfrm>
            <a:off x="3412503" y="5524107"/>
            <a:ext cx="1015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1-7-4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9209DF-0757-7AD2-49AA-C92C9B069DB5}"/>
              </a:ext>
            </a:extLst>
          </p:cNvPr>
          <p:cNvSpPr txBox="1"/>
          <p:nvPr/>
        </p:nvSpPr>
        <p:spPr>
          <a:xfrm>
            <a:off x="6753584" y="5524107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1-7-10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423106-92D2-ED01-B1ED-E63458BE7283}"/>
              </a:ext>
            </a:extLst>
          </p:cNvPr>
          <p:cNvSpPr txBox="1"/>
          <p:nvPr/>
        </p:nvSpPr>
        <p:spPr>
          <a:xfrm>
            <a:off x="9521073" y="2158738"/>
            <a:ext cx="1697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1-7</a:t>
            </a:r>
            <a:r>
              <a:rPr lang="zh-CN" altLang="en-US" dirty="0">
                <a:solidFill>
                  <a:srgbClr val="FF0000"/>
                </a:solidFill>
              </a:rPr>
              <a:t>诱导第二天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4666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B34ACD-CCCE-D6A6-9BA4-FD260E265B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0B9F2BA-E3DF-50F7-F3E0-AAA3F8A013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2EB0757-1DF6-BED1-1574-C66B112F69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344" y="410522"/>
            <a:ext cx="7741415" cy="560378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65F93FE-C8D8-26D9-4FEC-63D687915C88}"/>
              </a:ext>
            </a:extLst>
          </p:cNvPr>
          <p:cNvSpPr txBox="1"/>
          <p:nvPr/>
        </p:nvSpPr>
        <p:spPr>
          <a:xfrm>
            <a:off x="2988297" y="4298623"/>
            <a:ext cx="895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1-39-3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D1D5BF6-4430-BCC6-6B5D-DCA14A3508C9}"/>
              </a:ext>
            </a:extLst>
          </p:cNvPr>
          <p:cNvSpPr txBox="1"/>
          <p:nvPr/>
        </p:nvSpPr>
        <p:spPr>
          <a:xfrm>
            <a:off x="5315017" y="4319164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1-39-8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856ACD2-C284-E7B5-EA08-9A7AA0B61F3B}"/>
              </a:ext>
            </a:extLst>
          </p:cNvPr>
          <p:cNvSpPr txBox="1"/>
          <p:nvPr/>
        </p:nvSpPr>
        <p:spPr>
          <a:xfrm>
            <a:off x="9265415" y="2043260"/>
            <a:ext cx="2243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1-39</a:t>
            </a:r>
            <a:r>
              <a:rPr lang="zh-CN" altLang="en-US" dirty="0">
                <a:solidFill>
                  <a:srgbClr val="FF0000"/>
                </a:solidFill>
              </a:rPr>
              <a:t>诱导第二天</a:t>
            </a:r>
          </a:p>
        </p:txBody>
      </p:sp>
    </p:spTree>
    <p:extLst>
      <p:ext uri="{BB962C8B-B14F-4D97-AF65-F5344CB8AC3E}">
        <p14:creationId xmlns:p14="http://schemas.microsoft.com/office/powerpoint/2010/main" val="2293599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14904A-3607-7326-F0FE-1C7778989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2D4D349-67A5-27C5-4C3D-E4038C267E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88" y="113124"/>
            <a:ext cx="10177187" cy="6447087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573043A-6686-34BD-AD44-57697CDE8985}"/>
              </a:ext>
            </a:extLst>
          </p:cNvPr>
          <p:cNvSpPr txBox="1"/>
          <p:nvPr/>
        </p:nvSpPr>
        <p:spPr>
          <a:xfrm>
            <a:off x="10753291" y="1506022"/>
            <a:ext cx="1067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1-7 </a:t>
            </a:r>
            <a:r>
              <a:rPr lang="zh-CN" altLang="en-US" dirty="0">
                <a:solidFill>
                  <a:srgbClr val="FF0000"/>
                </a:solidFill>
              </a:rPr>
              <a:t>挂柱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B5A63F8-DCB9-E8DD-3A72-DA888402C6E2}"/>
              </a:ext>
            </a:extLst>
          </p:cNvPr>
          <p:cNvCxnSpPr>
            <a:cxnSpLocks/>
          </p:cNvCxnSpPr>
          <p:nvPr/>
        </p:nvCxnSpPr>
        <p:spPr>
          <a:xfrm flipH="1">
            <a:off x="7117236" y="584462"/>
            <a:ext cx="113122" cy="6068081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2356CAD1-C42D-142D-315E-1BC3476260E6}"/>
              </a:ext>
            </a:extLst>
          </p:cNvPr>
          <p:cNvSpPr txBox="1"/>
          <p:nvPr/>
        </p:nvSpPr>
        <p:spPr>
          <a:xfrm>
            <a:off x="7230358" y="612354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穿透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F30CBBC-CB38-40F0-B079-905D702A18B8}"/>
              </a:ext>
            </a:extLst>
          </p:cNvPr>
          <p:cNvSpPr txBox="1"/>
          <p:nvPr/>
        </p:nvSpPr>
        <p:spPr>
          <a:xfrm>
            <a:off x="8186324" y="6098545"/>
            <a:ext cx="1133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1-7-4</a:t>
            </a:r>
            <a:r>
              <a:rPr lang="zh-CN" altLang="en-US" dirty="0">
                <a:solidFill>
                  <a:srgbClr val="FF0000"/>
                </a:solidFill>
              </a:rPr>
              <a:t>，</a:t>
            </a:r>
            <a:r>
              <a:rPr lang="en-US" altLang="zh-CN" dirty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31F3D5B-D3C6-FB88-121A-5FD52C5A1341}"/>
              </a:ext>
            </a:extLst>
          </p:cNvPr>
          <p:cNvSpPr txBox="1"/>
          <p:nvPr/>
        </p:nvSpPr>
        <p:spPr>
          <a:xfrm>
            <a:off x="9703915" y="5418848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6-6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778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774086-E9E1-2FBF-F4FE-CE30E2AF3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DC0FC519-070A-1342-6D6B-67394C45B3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01" y="110229"/>
            <a:ext cx="9391669" cy="6592229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C476640-94B4-E18C-AF68-6EC4C82DD9A2}"/>
              </a:ext>
            </a:extLst>
          </p:cNvPr>
          <p:cNvSpPr txBox="1"/>
          <p:nvPr/>
        </p:nvSpPr>
        <p:spPr>
          <a:xfrm>
            <a:off x="10164051" y="2036190"/>
            <a:ext cx="11897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1-39 </a:t>
            </a:r>
            <a:r>
              <a:rPr lang="zh-CN" altLang="en-US" dirty="0">
                <a:solidFill>
                  <a:srgbClr val="FF0000"/>
                </a:solidFill>
              </a:rPr>
              <a:t>挂柱</a:t>
            </a: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98121E-3B2C-F737-1622-0E1B36D69EB9}"/>
              </a:ext>
            </a:extLst>
          </p:cNvPr>
          <p:cNvSpPr txBox="1"/>
          <p:nvPr/>
        </p:nvSpPr>
        <p:spPr>
          <a:xfrm>
            <a:off x="6890994" y="612354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穿透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177CC6C-FADA-5958-7528-3A7C3B191E2E}"/>
              </a:ext>
            </a:extLst>
          </p:cNvPr>
          <p:cNvSpPr txBox="1"/>
          <p:nvPr/>
        </p:nvSpPr>
        <p:spPr>
          <a:xfrm>
            <a:off x="7673419" y="6123543"/>
            <a:ext cx="1255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1-39-4</a:t>
            </a:r>
            <a:r>
              <a:rPr lang="zh-CN" altLang="en-US" dirty="0">
                <a:solidFill>
                  <a:srgbClr val="FF0000"/>
                </a:solidFill>
              </a:rPr>
              <a:t>，</a:t>
            </a:r>
            <a:r>
              <a:rPr lang="en-US" altLang="zh-CN" dirty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23C4B76-F932-4E09-60F8-E5DF2BBC6B56}"/>
              </a:ext>
            </a:extLst>
          </p:cNvPr>
          <p:cNvSpPr txBox="1"/>
          <p:nvPr/>
        </p:nvSpPr>
        <p:spPr>
          <a:xfrm>
            <a:off x="8824501" y="5213023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31-5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085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A66EE2-50A4-7381-5899-5667EFD95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4B3E1C6D-1616-CD49-F9C8-B279A5B5DA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88" y="249226"/>
            <a:ext cx="8748075" cy="6535059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8170F1D-A196-A001-CFE6-58A5E1160F47}"/>
              </a:ext>
            </a:extLst>
          </p:cNvPr>
          <p:cNvSpPr txBox="1"/>
          <p:nvPr/>
        </p:nvSpPr>
        <p:spPr>
          <a:xfrm>
            <a:off x="5838578" y="3949830"/>
            <a:ext cx="514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穿透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ECFF0CB-9E29-BBDD-28CF-BBF95D11010E}"/>
              </a:ext>
            </a:extLst>
          </p:cNvPr>
          <p:cNvSpPr txBox="1"/>
          <p:nvPr/>
        </p:nvSpPr>
        <p:spPr>
          <a:xfrm>
            <a:off x="7777114" y="1806587"/>
            <a:ext cx="1800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1-6 </a:t>
            </a:r>
            <a:r>
              <a:rPr lang="zh-CN" altLang="en-US" dirty="0">
                <a:solidFill>
                  <a:srgbClr val="FF0000"/>
                </a:solidFill>
              </a:rPr>
              <a:t>挂柱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090673B-DD4F-CB1E-58DE-C98944568482}"/>
              </a:ext>
            </a:extLst>
          </p:cNvPr>
          <p:cNvCxnSpPr/>
          <p:nvPr/>
        </p:nvCxnSpPr>
        <p:spPr>
          <a:xfrm flipV="1">
            <a:off x="5838578" y="772998"/>
            <a:ext cx="72028" cy="446830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56D145ED-746C-8772-2EBA-33B6FAB775DF}"/>
              </a:ext>
            </a:extLst>
          </p:cNvPr>
          <p:cNvCxnSpPr/>
          <p:nvPr/>
        </p:nvCxnSpPr>
        <p:spPr>
          <a:xfrm flipV="1">
            <a:off x="6165130" y="365125"/>
            <a:ext cx="0" cy="503643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11A4A047-DFE2-A08A-9AEE-1C1E87AB1E04}"/>
              </a:ext>
            </a:extLst>
          </p:cNvPr>
          <p:cNvSpPr txBox="1"/>
          <p:nvPr/>
        </p:nvSpPr>
        <p:spPr>
          <a:xfrm>
            <a:off x="6241372" y="4088329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1-6-3</a:t>
            </a:r>
            <a:r>
              <a:rPr lang="zh-CN" altLang="en-US" dirty="0">
                <a:solidFill>
                  <a:srgbClr val="FF0000"/>
                </a:solidFill>
              </a:rPr>
              <a:t>，</a:t>
            </a:r>
            <a:r>
              <a:rPr lang="en-US" altLang="zh-CN" dirty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82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507C2A-3E20-AECA-9DBE-7732ABB8C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CD575751-162A-1921-077B-3BC18C094C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07" y="237527"/>
            <a:ext cx="8490380" cy="638294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AD80290-2AF6-E810-25AC-220C55AC5C89}"/>
              </a:ext>
            </a:extLst>
          </p:cNvPr>
          <p:cNvSpPr txBox="1"/>
          <p:nvPr/>
        </p:nvSpPr>
        <p:spPr>
          <a:xfrm>
            <a:off x="6096000" y="4506012"/>
            <a:ext cx="358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穿透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3AC1986-0DFF-2213-2C5C-71F90354929C}"/>
              </a:ext>
            </a:extLst>
          </p:cNvPr>
          <p:cNvSpPr txBox="1"/>
          <p:nvPr/>
        </p:nvSpPr>
        <p:spPr>
          <a:xfrm>
            <a:off x="7915346" y="2544352"/>
            <a:ext cx="11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1-31 </a:t>
            </a:r>
            <a:r>
              <a:rPr lang="zh-CN" altLang="en-US" dirty="0">
                <a:solidFill>
                  <a:srgbClr val="FF0000"/>
                </a:solidFill>
              </a:rPr>
              <a:t>挂柱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7937720-8248-2F2D-12CF-F2ACDB8E4019}"/>
              </a:ext>
            </a:extLst>
          </p:cNvPr>
          <p:cNvSpPr txBox="1"/>
          <p:nvPr/>
        </p:nvSpPr>
        <p:spPr>
          <a:xfrm>
            <a:off x="6454218" y="4628560"/>
            <a:ext cx="12554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1-31-3</a:t>
            </a:r>
            <a:r>
              <a:rPr lang="zh-CN" altLang="en-US" dirty="0">
                <a:solidFill>
                  <a:srgbClr val="FF0000"/>
                </a:solidFill>
              </a:rPr>
              <a:t>，</a:t>
            </a:r>
            <a:r>
              <a:rPr lang="en-US" altLang="zh-CN" dirty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30183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40</Words>
  <Application>Microsoft Office PowerPoint</Application>
  <PresentationFormat>宽屏</PresentationFormat>
  <Paragraphs>20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翳 椋</dc:creator>
  <cp:lastModifiedBy>翳 椋</cp:lastModifiedBy>
  <cp:revision>1</cp:revision>
  <dcterms:created xsi:type="dcterms:W3CDTF">2025-10-23T02:37:33Z</dcterms:created>
  <dcterms:modified xsi:type="dcterms:W3CDTF">2025-10-23T03:31:25Z</dcterms:modified>
</cp:coreProperties>
</file>