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310" r:id="rId3"/>
    <p:sldId id="259" r:id="rId4"/>
    <p:sldId id="302" r:id="rId5"/>
    <p:sldId id="292" r:id="rId6"/>
    <p:sldId id="297" r:id="rId7"/>
    <p:sldId id="299" r:id="rId8"/>
    <p:sldId id="305" r:id="rId9"/>
    <p:sldId id="300" r:id="rId10"/>
    <p:sldId id="309" r:id="rId11"/>
  </p:sldIdLst>
  <p:sldSz cx="6858000" cy="9906000" type="A4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Rubies Bedos" initials="MRB" lastIdx="0" clrIdx="0">
    <p:extLst>
      <p:ext uri="{19B8F6BF-5375-455C-9EA6-DF929625EA0E}">
        <p15:presenceInfo xmlns:p15="http://schemas.microsoft.com/office/powerpoint/2012/main" userId="S-1-5-21-1774431583-4023024350-2099909138-856877" providerId="AD"/>
      </p:ext>
    </p:extLst>
  </p:cmAuthor>
  <p:cmAuthor id="2" name="Marta Rubies Bedos" initials="MRB [2]" lastIdx="16" clrIdx="1">
    <p:extLst>
      <p:ext uri="{19B8F6BF-5375-455C-9EA6-DF929625EA0E}">
        <p15:presenceInfo xmlns:p15="http://schemas.microsoft.com/office/powerpoint/2012/main" userId="S::marta.rubies_bedos@igp.uu.se::4c337dcb-f702-42f5-904d-438167de47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82B4"/>
    <a:srgbClr val="BEBEBE"/>
    <a:srgbClr val="8B0000"/>
    <a:srgbClr val="F7373A"/>
    <a:srgbClr val="00A9FF"/>
    <a:srgbClr val="C2E6FC"/>
    <a:srgbClr val="008000"/>
    <a:srgbClr val="CE0665"/>
    <a:srgbClr val="F84648"/>
    <a:srgbClr val="316E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00" autoAdjust="0"/>
    <p:restoredTop sz="92344" autoAdjust="0"/>
  </p:normalViewPr>
  <p:slideViewPr>
    <p:cSldViewPr snapToGrid="0">
      <p:cViewPr varScale="1">
        <p:scale>
          <a:sx n="43" d="100"/>
          <a:sy n="43" d="100"/>
        </p:scale>
        <p:origin x="24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meng Mao" userId="5399d06f-8abe-42cc-b0bc-cf1cef7267e1" providerId="ADAL" clId="{DEEFFF7B-F04C-4CEE-B0D4-47EA177B8E5D}"/>
    <pc:docChg chg="custSel">
      <pc:chgData name="Yumeng Mao" userId="5399d06f-8abe-42cc-b0bc-cf1cef7267e1" providerId="ADAL" clId="{DEEFFF7B-F04C-4CEE-B0D4-47EA177B8E5D}" dt="2026-02-06T14:20:08.175" v="0" actId="1592"/>
      <pc:docMkLst>
        <pc:docMk/>
      </pc:docMkLst>
      <pc:sldChg chg="delCm">
        <pc:chgData name="Yumeng Mao" userId="5399d06f-8abe-42cc-b0bc-cf1cef7267e1" providerId="ADAL" clId="{DEEFFF7B-F04C-4CEE-B0D4-47EA177B8E5D}" dt="2026-02-06T14:20:08.175" v="0" actId="1592"/>
        <pc:sldMkLst>
          <pc:docMk/>
          <pc:sldMk cId="4042853977" sldId="270"/>
        </pc:sldMkLst>
      </pc:sldChg>
    </pc:docChg>
  </pc:docChgLst>
  <pc:docChgLst>
    <pc:chgData name="Yumeng Mao" userId="5399d06f-8abe-42cc-b0bc-cf1cef7267e1" providerId="ADAL" clId="{AE7064A7-C0F3-421C-A11A-C0188DE7C839}"/>
    <pc:docChg chg="custSel modSld">
      <pc:chgData name="Yumeng Mao" userId="5399d06f-8abe-42cc-b0bc-cf1cef7267e1" providerId="ADAL" clId="{AE7064A7-C0F3-421C-A11A-C0188DE7C839}" dt="2026-02-12T19:46:06.121" v="261" actId="1076"/>
      <pc:docMkLst>
        <pc:docMk/>
      </pc:docMkLst>
      <pc:sldChg chg="addSp modSp mod">
        <pc:chgData name="Yumeng Mao" userId="5399d06f-8abe-42cc-b0bc-cf1cef7267e1" providerId="ADAL" clId="{AE7064A7-C0F3-421C-A11A-C0188DE7C839}" dt="2026-02-12T14:29:06.585" v="135" actId="20577"/>
        <pc:sldMkLst>
          <pc:docMk/>
          <pc:sldMk cId="1866331111" sldId="256"/>
        </pc:sldMkLst>
        <pc:spChg chg="add mod">
          <ac:chgData name="Yumeng Mao" userId="5399d06f-8abe-42cc-b0bc-cf1cef7267e1" providerId="ADAL" clId="{AE7064A7-C0F3-421C-A11A-C0188DE7C839}" dt="2026-02-12T14:29:06.585" v="135" actId="20577"/>
          <ac:spMkLst>
            <pc:docMk/>
            <pc:sldMk cId="1866331111" sldId="256"/>
            <ac:spMk id="22" creationId="{8BB27DC7-730F-4F38-8B89-BA3DC769D1E1}"/>
          </ac:spMkLst>
        </pc:spChg>
      </pc:sldChg>
      <pc:sldChg chg="addSp modSp mod">
        <pc:chgData name="Yumeng Mao" userId="5399d06f-8abe-42cc-b0bc-cf1cef7267e1" providerId="ADAL" clId="{AE7064A7-C0F3-421C-A11A-C0188DE7C839}" dt="2026-02-12T07:46:24.926" v="132" actId="164"/>
        <pc:sldMkLst>
          <pc:docMk/>
          <pc:sldMk cId="634722124" sldId="259"/>
        </pc:sldMkLst>
        <pc:spChg chg="add mod">
          <ac:chgData name="Yumeng Mao" userId="5399d06f-8abe-42cc-b0bc-cf1cef7267e1" providerId="ADAL" clId="{AE7064A7-C0F3-421C-A11A-C0188DE7C839}" dt="2026-02-12T07:46:24.926" v="132" actId="164"/>
          <ac:spMkLst>
            <pc:docMk/>
            <pc:sldMk cId="634722124" sldId="259"/>
            <ac:spMk id="12" creationId="{5D838B95-C1C0-47D5-8C2D-5F2C28E56EBF}"/>
          </ac:spMkLst>
        </pc:spChg>
        <pc:spChg chg="add mod">
          <ac:chgData name="Yumeng Mao" userId="5399d06f-8abe-42cc-b0bc-cf1cef7267e1" providerId="ADAL" clId="{AE7064A7-C0F3-421C-A11A-C0188DE7C839}" dt="2026-02-12T07:46:24.926" v="132" actId="164"/>
          <ac:spMkLst>
            <pc:docMk/>
            <pc:sldMk cId="634722124" sldId="259"/>
            <ac:spMk id="13" creationId="{391B43D1-01FB-4275-8881-C5DB21591579}"/>
          </ac:spMkLst>
        </pc:spChg>
        <pc:spChg chg="add mod">
          <ac:chgData name="Yumeng Mao" userId="5399d06f-8abe-42cc-b0bc-cf1cef7267e1" providerId="ADAL" clId="{AE7064A7-C0F3-421C-A11A-C0188DE7C839}" dt="2026-02-12T07:46:24.926" v="132" actId="164"/>
          <ac:spMkLst>
            <pc:docMk/>
            <pc:sldMk cId="634722124" sldId="259"/>
            <ac:spMk id="41" creationId="{D3FA2159-13C1-46E2-BA7F-48B2831BD6FA}"/>
          </ac:spMkLst>
        </pc:spChg>
        <pc:grpChg chg="add mod">
          <ac:chgData name="Yumeng Mao" userId="5399d06f-8abe-42cc-b0bc-cf1cef7267e1" providerId="ADAL" clId="{AE7064A7-C0F3-421C-A11A-C0188DE7C839}" dt="2026-02-12T07:46:24.926" v="132" actId="164"/>
          <ac:grpSpMkLst>
            <pc:docMk/>
            <pc:sldMk cId="634722124" sldId="259"/>
            <ac:grpSpMk id="15" creationId="{A63BC98F-4D69-4005-9DA7-150B2D12E620}"/>
          </ac:grpSpMkLst>
        </pc:grpChg>
        <pc:picChg chg="mod">
          <ac:chgData name="Yumeng Mao" userId="5399d06f-8abe-42cc-b0bc-cf1cef7267e1" providerId="ADAL" clId="{AE7064A7-C0F3-421C-A11A-C0188DE7C839}" dt="2026-02-12T07:46:24.926" v="132" actId="164"/>
          <ac:picMkLst>
            <pc:docMk/>
            <pc:sldMk cId="634722124" sldId="259"/>
            <ac:picMk id="39" creationId="{4255D945-1228-4597-A5D3-4201332FD0A8}"/>
          </ac:picMkLst>
        </pc:picChg>
      </pc:sldChg>
      <pc:sldChg chg="modSp mod">
        <pc:chgData name="Yumeng Mao" userId="5399d06f-8abe-42cc-b0bc-cf1cef7267e1" providerId="ADAL" clId="{AE7064A7-C0F3-421C-A11A-C0188DE7C839}" dt="2026-02-12T07:54:33.823" v="133" actId="1076"/>
        <pc:sldMkLst>
          <pc:docMk/>
          <pc:sldMk cId="274267593" sldId="260"/>
        </pc:sldMkLst>
        <pc:picChg chg="mod">
          <ac:chgData name="Yumeng Mao" userId="5399d06f-8abe-42cc-b0bc-cf1cef7267e1" providerId="ADAL" clId="{AE7064A7-C0F3-421C-A11A-C0188DE7C839}" dt="2026-02-12T07:54:33.823" v="133" actId="1076"/>
          <ac:picMkLst>
            <pc:docMk/>
            <pc:sldMk cId="274267593" sldId="260"/>
            <ac:picMk id="7" creationId="{A4FDD2F1-8AF1-4C67-A9F1-4DBE8BD6D086}"/>
          </ac:picMkLst>
        </pc:picChg>
      </pc:sldChg>
      <pc:sldChg chg="addSp modSp mod">
        <pc:chgData name="Yumeng Mao" userId="5399d06f-8abe-42cc-b0bc-cf1cef7267e1" providerId="ADAL" clId="{AE7064A7-C0F3-421C-A11A-C0188DE7C839}" dt="2026-02-12T19:46:06.121" v="261" actId="1076"/>
        <pc:sldMkLst>
          <pc:docMk/>
          <pc:sldMk cId="4265169005" sldId="302"/>
        </pc:sldMkLst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9" creationId="{2D016076-3FB1-4E65-848E-74026B59E8BC}"/>
          </ac:spMkLst>
        </pc:spChg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10" creationId="{6BAEC949-B9A2-44D0-8F4E-6560B3F817CC}"/>
          </ac:spMkLst>
        </pc:spChg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12" creationId="{17817461-1679-4204-92B9-A6ABEBF3C2AC}"/>
          </ac:spMkLst>
        </pc:spChg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13" creationId="{72E4ED1B-E12A-4218-8E8F-56E8033496F3}"/>
          </ac:spMkLst>
        </pc:spChg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14" creationId="{0D246CA7-A81C-4BBA-81DC-E58C2ED95A45}"/>
          </ac:spMkLst>
        </pc:spChg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15" creationId="{D8677220-E1C9-4236-B9BC-A23C15D63D7A}"/>
          </ac:spMkLst>
        </pc:spChg>
        <pc:spChg chg="mod">
          <ac:chgData name="Yumeng Mao" userId="5399d06f-8abe-42cc-b0bc-cf1cef7267e1" providerId="ADAL" clId="{AE7064A7-C0F3-421C-A11A-C0188DE7C839}" dt="2026-02-09T13:58:20.622" v="15" actId="1076"/>
          <ac:spMkLst>
            <pc:docMk/>
            <pc:sldMk cId="4265169005" sldId="302"/>
            <ac:spMk id="18" creationId="{1622BA9A-AA47-4D6A-A58B-9DE2C3A8E2B8}"/>
          </ac:spMkLst>
        </pc:spChg>
        <pc:spChg chg="mod">
          <ac:chgData name="Yumeng Mao" userId="5399d06f-8abe-42cc-b0bc-cf1cef7267e1" providerId="ADAL" clId="{AE7064A7-C0F3-421C-A11A-C0188DE7C839}" dt="2026-02-09T13:58:14.873" v="14" actId="1076"/>
          <ac:spMkLst>
            <pc:docMk/>
            <pc:sldMk cId="4265169005" sldId="302"/>
            <ac:spMk id="19" creationId="{A17277D1-86F1-477F-8DC2-1227AC063853}"/>
          </ac:spMkLst>
        </pc:spChg>
        <pc:spChg chg="mod">
          <ac:chgData name="Yumeng Mao" userId="5399d06f-8abe-42cc-b0bc-cf1cef7267e1" providerId="ADAL" clId="{AE7064A7-C0F3-421C-A11A-C0188DE7C839}" dt="2026-02-09T13:58:24.443" v="16" actId="1076"/>
          <ac:spMkLst>
            <pc:docMk/>
            <pc:sldMk cId="4265169005" sldId="302"/>
            <ac:spMk id="20" creationId="{2471CF4A-5EF1-469A-AB2C-8CD1056ECEC6}"/>
          </ac:spMkLst>
        </pc:spChg>
        <pc:spChg chg="add mod">
          <ac:chgData name="Yumeng Mao" userId="5399d06f-8abe-42cc-b0bc-cf1cef7267e1" providerId="ADAL" clId="{AE7064A7-C0F3-421C-A11A-C0188DE7C839}" dt="2026-02-09T14:00:20.305" v="67" actId="1076"/>
          <ac:spMkLst>
            <pc:docMk/>
            <pc:sldMk cId="4265169005" sldId="302"/>
            <ac:spMk id="25" creationId="{028976B5-C64A-4855-8CD3-44C8FE1F8053}"/>
          </ac:spMkLst>
        </pc:spChg>
        <pc:spChg chg="add mod">
          <ac:chgData name="Yumeng Mao" userId="5399d06f-8abe-42cc-b0bc-cf1cef7267e1" providerId="ADAL" clId="{AE7064A7-C0F3-421C-A11A-C0188DE7C839}" dt="2026-02-09T14:00:20.305" v="67" actId="1076"/>
          <ac:spMkLst>
            <pc:docMk/>
            <pc:sldMk cId="4265169005" sldId="302"/>
            <ac:spMk id="26" creationId="{DAFAB932-2A28-489C-B6C0-5F532E959FAD}"/>
          </ac:spMkLst>
        </pc:spChg>
        <pc:spChg chg="add mod">
          <ac:chgData name="Yumeng Mao" userId="5399d06f-8abe-42cc-b0bc-cf1cef7267e1" providerId="ADAL" clId="{AE7064A7-C0F3-421C-A11A-C0188DE7C839}" dt="2026-02-09T13:59:49.359" v="58" actId="20577"/>
          <ac:spMkLst>
            <pc:docMk/>
            <pc:sldMk cId="4265169005" sldId="302"/>
            <ac:spMk id="27" creationId="{02C9BF5D-CD11-4A96-8A68-19E74DF6DD7A}"/>
          </ac:spMkLst>
        </pc:spChg>
        <pc:graphicFrameChg chg="mod">
          <ac:chgData name="Yumeng Mao" userId="5399d06f-8abe-42cc-b0bc-cf1cef7267e1" providerId="ADAL" clId="{AE7064A7-C0F3-421C-A11A-C0188DE7C839}" dt="2026-02-12T19:46:06.121" v="261" actId="1076"/>
          <ac:graphicFrameMkLst>
            <pc:docMk/>
            <pc:sldMk cId="4265169005" sldId="302"/>
            <ac:graphicFrameMk id="2" creationId="{8B4AB2D0-AD13-42F8-AF4D-E8B3CF4026D0}"/>
          </ac:graphicFrameMkLst>
        </pc:graphicFrameChg>
        <pc:graphicFrameChg chg="mod">
          <ac:chgData name="Yumeng Mao" userId="5399d06f-8abe-42cc-b0bc-cf1cef7267e1" providerId="ADAL" clId="{AE7064A7-C0F3-421C-A11A-C0188DE7C839}" dt="2026-02-12T19:46:06.121" v="261" actId="1076"/>
          <ac:graphicFrameMkLst>
            <pc:docMk/>
            <pc:sldMk cId="4265169005" sldId="302"/>
            <ac:graphicFrameMk id="3" creationId="{1C273582-5E8E-405E-BA3C-9AFC565457D5}"/>
          </ac:graphicFrameMkLst>
        </pc:graphicFrameChg>
        <pc:graphicFrameChg chg="mod">
          <ac:chgData name="Yumeng Mao" userId="5399d06f-8abe-42cc-b0bc-cf1cef7267e1" providerId="ADAL" clId="{AE7064A7-C0F3-421C-A11A-C0188DE7C839}" dt="2026-02-09T13:58:14.873" v="14" actId="1076"/>
          <ac:graphicFrameMkLst>
            <pc:docMk/>
            <pc:sldMk cId="4265169005" sldId="302"/>
            <ac:graphicFrameMk id="5" creationId="{002DA6BF-554A-4777-9687-64A32758F12F}"/>
          </ac:graphicFrameMkLst>
        </pc:graphicFrameChg>
        <pc:graphicFrameChg chg="mod">
          <ac:chgData name="Yumeng Mao" userId="5399d06f-8abe-42cc-b0bc-cf1cef7267e1" providerId="ADAL" clId="{AE7064A7-C0F3-421C-A11A-C0188DE7C839}" dt="2026-02-09T13:58:14.873" v="14" actId="1076"/>
          <ac:graphicFrameMkLst>
            <pc:docMk/>
            <pc:sldMk cId="4265169005" sldId="302"/>
            <ac:graphicFrameMk id="6" creationId="{0FF3E260-D671-490F-9742-825630442E13}"/>
          </ac:graphicFrameMkLst>
        </pc:graphicFrameChg>
        <pc:graphicFrameChg chg="mod">
          <ac:chgData name="Yumeng Mao" userId="5399d06f-8abe-42cc-b0bc-cf1cef7267e1" providerId="ADAL" clId="{AE7064A7-C0F3-421C-A11A-C0188DE7C839}" dt="2026-02-12T19:45:55.471" v="260" actId="1076"/>
          <ac:graphicFrameMkLst>
            <pc:docMk/>
            <pc:sldMk cId="4265169005" sldId="302"/>
            <ac:graphicFrameMk id="7" creationId="{ABBFC47F-2215-411C-806B-A8DBABD36E2C}"/>
          </ac:graphicFrameMkLst>
        </pc:graphicFrameChg>
        <pc:graphicFrameChg chg="mod">
          <ac:chgData name="Yumeng Mao" userId="5399d06f-8abe-42cc-b0bc-cf1cef7267e1" providerId="ADAL" clId="{AE7064A7-C0F3-421C-A11A-C0188DE7C839}" dt="2026-02-12T19:45:55.471" v="260" actId="1076"/>
          <ac:graphicFrameMkLst>
            <pc:docMk/>
            <pc:sldMk cId="4265169005" sldId="302"/>
            <ac:graphicFrameMk id="8" creationId="{D4F97CE6-FC0E-4066-AAA3-86522198FD5B}"/>
          </ac:graphicFrameMkLst>
        </pc:graphicFrameChg>
        <pc:graphicFrameChg chg="mod">
          <ac:chgData name="Yumeng Mao" userId="5399d06f-8abe-42cc-b0bc-cf1cef7267e1" providerId="ADAL" clId="{AE7064A7-C0F3-421C-A11A-C0188DE7C839}" dt="2026-02-12T19:45:55.471" v="260" actId="1076"/>
          <ac:graphicFrameMkLst>
            <pc:docMk/>
            <pc:sldMk cId="4265169005" sldId="302"/>
            <ac:graphicFrameMk id="11" creationId="{316022D9-D0F3-4202-8ACF-3F3652B3EB88}"/>
          </ac:graphicFrameMkLst>
        </pc:graphicFrameChg>
        <pc:picChg chg="add mod">
          <ac:chgData name="Yumeng Mao" userId="5399d06f-8abe-42cc-b0bc-cf1cef7267e1" providerId="ADAL" clId="{AE7064A7-C0F3-421C-A11A-C0188DE7C839}" dt="2026-02-09T14:02:31.910" v="69" actId="1076"/>
          <ac:picMkLst>
            <pc:docMk/>
            <pc:sldMk cId="4265169005" sldId="302"/>
            <ac:picMk id="16" creationId="{7C00000C-B955-4CD5-A6C7-AD9CDF330C59}"/>
          </ac:picMkLst>
        </pc:picChg>
        <pc:picChg chg="mod">
          <ac:chgData name="Yumeng Mao" userId="5399d06f-8abe-42cc-b0bc-cf1cef7267e1" providerId="ADAL" clId="{AE7064A7-C0F3-421C-A11A-C0188DE7C839}" dt="2026-02-09T13:58:14.873" v="14" actId="1076"/>
          <ac:picMkLst>
            <pc:docMk/>
            <pc:sldMk cId="4265169005" sldId="302"/>
            <ac:picMk id="17" creationId="{7EE23AA8-271A-4451-96C0-F857B5F96740}"/>
          </ac:picMkLst>
        </pc:picChg>
        <pc:picChg chg="add mod">
          <ac:chgData name="Yumeng Mao" userId="5399d06f-8abe-42cc-b0bc-cf1cef7267e1" providerId="ADAL" clId="{AE7064A7-C0F3-421C-A11A-C0188DE7C839}" dt="2026-02-09T14:00:20.305" v="67" actId="1076"/>
          <ac:picMkLst>
            <pc:docMk/>
            <pc:sldMk cId="4265169005" sldId="302"/>
            <ac:picMk id="22" creationId="{E4B175E5-4EE6-4D5C-A03F-C922D1E9A5D1}"/>
          </ac:picMkLst>
        </pc:picChg>
        <pc:picChg chg="add mod">
          <ac:chgData name="Yumeng Mao" userId="5399d06f-8abe-42cc-b0bc-cf1cef7267e1" providerId="ADAL" clId="{AE7064A7-C0F3-421C-A11A-C0188DE7C839}" dt="2026-02-09T14:00:20.305" v="67" actId="1076"/>
          <ac:picMkLst>
            <pc:docMk/>
            <pc:sldMk cId="4265169005" sldId="302"/>
            <ac:picMk id="24" creationId="{7118318A-FDF7-4B62-9BEC-F1334BFC029F}"/>
          </ac:picMkLst>
        </pc:picChg>
      </pc:sldChg>
      <pc:sldChg chg="addSp delSp modSp mod">
        <pc:chgData name="Yumeng Mao" userId="5399d06f-8abe-42cc-b0bc-cf1cef7267e1" providerId="ADAL" clId="{AE7064A7-C0F3-421C-A11A-C0188DE7C839}" dt="2026-02-12T19:36:48.728" v="254" actId="1076"/>
        <pc:sldMkLst>
          <pc:docMk/>
          <pc:sldMk cId="1474946444" sldId="305"/>
        </pc:sldMkLst>
        <pc:spChg chg="add mod">
          <ac:chgData name="Yumeng Mao" userId="5399d06f-8abe-42cc-b0bc-cf1cef7267e1" providerId="ADAL" clId="{AE7064A7-C0F3-421C-A11A-C0188DE7C839}" dt="2026-02-12T19:29:39.541" v="190" actId="1076"/>
          <ac:spMkLst>
            <pc:docMk/>
            <pc:sldMk cId="1474946444" sldId="305"/>
            <ac:spMk id="2" creationId="{85EC2690-15D8-434C-90EA-9080E6E1F45D}"/>
          </ac:spMkLst>
        </pc:spChg>
        <pc:spChg chg="add mod">
          <ac:chgData name="Yumeng Mao" userId="5399d06f-8abe-42cc-b0bc-cf1cef7267e1" providerId="ADAL" clId="{AE7064A7-C0F3-421C-A11A-C0188DE7C839}" dt="2026-02-12T19:36:48.728" v="254" actId="1076"/>
          <ac:spMkLst>
            <pc:docMk/>
            <pc:sldMk cId="1474946444" sldId="305"/>
            <ac:spMk id="46" creationId="{51864AF0-131E-4271-AF20-5F7E27FF91CD}"/>
          </ac:spMkLst>
        </pc:spChg>
        <pc:spChg chg="add mod">
          <ac:chgData name="Yumeng Mao" userId="5399d06f-8abe-42cc-b0bc-cf1cef7267e1" providerId="ADAL" clId="{AE7064A7-C0F3-421C-A11A-C0188DE7C839}" dt="2026-02-12T19:31:35.611" v="236" actId="1076"/>
          <ac:spMkLst>
            <pc:docMk/>
            <pc:sldMk cId="1474946444" sldId="305"/>
            <ac:spMk id="47" creationId="{B29AD54A-AD78-4223-BB4A-9867CCBFD36D}"/>
          </ac:spMkLst>
        </pc:spChg>
        <pc:spChg chg="add mod">
          <ac:chgData name="Yumeng Mao" userId="5399d06f-8abe-42cc-b0bc-cf1cef7267e1" providerId="ADAL" clId="{AE7064A7-C0F3-421C-A11A-C0188DE7C839}" dt="2026-02-12T19:34:25.479" v="250" actId="1076"/>
          <ac:spMkLst>
            <pc:docMk/>
            <pc:sldMk cId="1474946444" sldId="305"/>
            <ac:spMk id="60" creationId="{BBD19F7F-1678-47A1-91F8-57ACF04ADBCF}"/>
          </ac:spMkLst>
        </pc:spChg>
        <pc:spChg chg="add mod">
          <ac:chgData name="Yumeng Mao" userId="5399d06f-8abe-42cc-b0bc-cf1cef7267e1" providerId="ADAL" clId="{AE7064A7-C0F3-421C-A11A-C0188DE7C839}" dt="2026-02-12T19:34:30.163" v="251" actId="1076"/>
          <ac:spMkLst>
            <pc:docMk/>
            <pc:sldMk cId="1474946444" sldId="305"/>
            <ac:spMk id="61" creationId="{534826E3-9281-422C-8FFD-8616B21957AE}"/>
          </ac:spMkLst>
        </pc:spChg>
        <pc:picChg chg="mod">
          <ac:chgData name="Yumeng Mao" userId="5399d06f-8abe-42cc-b0bc-cf1cef7267e1" providerId="ADAL" clId="{AE7064A7-C0F3-421C-A11A-C0188DE7C839}" dt="2026-02-12T19:28:29.270" v="148" actId="1076"/>
          <ac:picMkLst>
            <pc:docMk/>
            <pc:sldMk cId="1474946444" sldId="305"/>
            <ac:picMk id="112" creationId="{4388F414-189F-4F45-A8E9-8AF6AF0F65DA}"/>
          </ac:picMkLst>
        </pc:picChg>
        <pc:cxnChg chg="add del mod">
          <ac:chgData name="Yumeng Mao" userId="5399d06f-8abe-42cc-b0bc-cf1cef7267e1" providerId="ADAL" clId="{AE7064A7-C0F3-421C-A11A-C0188DE7C839}" dt="2026-02-12T19:36:36.895" v="252" actId="478"/>
          <ac:cxnSpMkLst>
            <pc:docMk/>
            <pc:sldMk cId="1474946444" sldId="305"/>
            <ac:cxnSpMk id="5" creationId="{8145ECFF-1FEA-4DA0-A532-2442DEF98055}"/>
          </ac:cxnSpMkLst>
        </pc:cxnChg>
      </pc:sldChg>
      <pc:sldChg chg="addSp modSp mod">
        <pc:chgData name="Yumeng Mao" userId="5399d06f-8abe-42cc-b0bc-cf1cef7267e1" providerId="ADAL" clId="{AE7064A7-C0F3-421C-A11A-C0188DE7C839}" dt="2026-02-12T14:30:08.212" v="145" actId="1076"/>
        <pc:sldMkLst>
          <pc:docMk/>
          <pc:sldMk cId="2510358090" sldId="310"/>
        </pc:sldMkLst>
        <pc:spChg chg="add mod">
          <ac:chgData name="Yumeng Mao" userId="5399d06f-8abe-42cc-b0bc-cf1cef7267e1" providerId="ADAL" clId="{AE7064A7-C0F3-421C-A11A-C0188DE7C839}" dt="2026-02-12T14:30:02.587" v="144" actId="1076"/>
          <ac:spMkLst>
            <pc:docMk/>
            <pc:sldMk cId="2510358090" sldId="310"/>
            <ac:spMk id="2" creationId="{8FD1B7C2-AA4D-499E-B081-3042A3600BB1}"/>
          </ac:spMkLst>
        </pc:spChg>
        <pc:spChg chg="mod">
          <ac:chgData name="Yumeng Mao" userId="5399d06f-8abe-42cc-b0bc-cf1cef7267e1" providerId="ADAL" clId="{AE7064A7-C0F3-421C-A11A-C0188DE7C839}" dt="2026-02-12T14:30:08.212" v="145" actId="1076"/>
          <ac:spMkLst>
            <pc:docMk/>
            <pc:sldMk cId="2510358090" sldId="310"/>
            <ac:spMk id="36" creationId="{31766543-4AF1-4A25-98A3-2F2A1879467D}"/>
          </ac:spMkLst>
        </pc:spChg>
        <pc:spChg chg="mod">
          <ac:chgData name="Yumeng Mao" userId="5399d06f-8abe-42cc-b0bc-cf1cef7267e1" providerId="ADAL" clId="{AE7064A7-C0F3-421C-A11A-C0188DE7C839}" dt="2026-02-12T14:29:46.794" v="140" actId="14100"/>
          <ac:spMkLst>
            <pc:docMk/>
            <pc:sldMk cId="2510358090" sldId="310"/>
            <ac:spMk id="37" creationId="{DA6D8621-878E-4DA9-9D41-36290D79FAE1}"/>
          </ac:spMkLst>
        </pc:spChg>
        <pc:spChg chg="mod">
          <ac:chgData name="Yumeng Mao" userId="5399d06f-8abe-42cc-b0bc-cf1cef7267e1" providerId="ADAL" clId="{AE7064A7-C0F3-421C-A11A-C0188DE7C839}" dt="2026-02-12T14:29:56.782" v="142" actId="1076"/>
          <ac:spMkLst>
            <pc:docMk/>
            <pc:sldMk cId="2510358090" sldId="310"/>
            <ac:spMk id="45" creationId="{C0A75DCD-43C7-402D-A186-C17EB590D11E}"/>
          </ac:spMkLst>
        </pc:spChg>
        <pc:grpChg chg="mod">
          <ac:chgData name="Yumeng Mao" userId="5399d06f-8abe-42cc-b0bc-cf1cef7267e1" providerId="ADAL" clId="{AE7064A7-C0F3-421C-A11A-C0188DE7C839}" dt="2026-02-12T14:29:46.794" v="140" actId="14100"/>
          <ac:grpSpMkLst>
            <pc:docMk/>
            <pc:sldMk cId="2510358090" sldId="310"/>
            <ac:grpSpMk id="4" creationId="{667AD3B3-715A-465E-818B-1AFC2CA458FF}"/>
          </ac:grpSpMkLst>
        </pc:grpChg>
        <pc:picChg chg="mod">
          <ac:chgData name="Yumeng Mao" userId="5399d06f-8abe-42cc-b0bc-cf1cef7267e1" providerId="ADAL" clId="{AE7064A7-C0F3-421C-A11A-C0188DE7C839}" dt="2026-02-12T14:29:59.795" v="143" actId="14100"/>
          <ac:picMkLst>
            <pc:docMk/>
            <pc:sldMk cId="2510358090" sldId="310"/>
            <ac:picMk id="7" creationId="{EC7EE5A4-79E3-4683-A834-4501AD9F3492}"/>
          </ac:picMkLst>
        </pc:picChg>
      </pc:sldChg>
    </pc:docChg>
  </pc:docChgLst>
  <pc:docChgLst>
    <pc:chgData name="Yumeng Mao" userId="5399d06f-8abe-42cc-b0bc-cf1cef7267e1" providerId="ADAL" clId="{F1BDE59D-1FD6-418D-878C-589B214164FC}"/>
    <pc:docChg chg="delSld">
      <pc:chgData name="Yumeng Mao" userId="5399d06f-8abe-42cc-b0bc-cf1cef7267e1" providerId="ADAL" clId="{F1BDE59D-1FD6-418D-878C-589B214164FC}" dt="2026-02-15T13:37:52.261" v="6" actId="47"/>
      <pc:docMkLst>
        <pc:docMk/>
      </pc:docMkLst>
      <pc:sldChg chg="del">
        <pc:chgData name="Yumeng Mao" userId="5399d06f-8abe-42cc-b0bc-cf1cef7267e1" providerId="ADAL" clId="{F1BDE59D-1FD6-418D-878C-589B214164FC}" dt="2026-02-15T13:37:47.833" v="0" actId="47"/>
        <pc:sldMkLst>
          <pc:docMk/>
          <pc:sldMk cId="1866331111" sldId="256"/>
        </pc:sldMkLst>
      </pc:sldChg>
      <pc:sldChg chg="del">
        <pc:chgData name="Yumeng Mao" userId="5399d06f-8abe-42cc-b0bc-cf1cef7267e1" providerId="ADAL" clId="{F1BDE59D-1FD6-418D-878C-589B214164FC}" dt="2026-02-15T13:37:48.480" v="1" actId="47"/>
        <pc:sldMkLst>
          <pc:docMk/>
          <pc:sldMk cId="308777151" sldId="258"/>
        </pc:sldMkLst>
      </pc:sldChg>
      <pc:sldChg chg="del">
        <pc:chgData name="Yumeng Mao" userId="5399d06f-8abe-42cc-b0bc-cf1cef7267e1" providerId="ADAL" clId="{F1BDE59D-1FD6-418D-878C-589B214164FC}" dt="2026-02-15T13:37:49.238" v="2" actId="47"/>
        <pc:sldMkLst>
          <pc:docMk/>
          <pc:sldMk cId="274267593" sldId="260"/>
        </pc:sldMkLst>
      </pc:sldChg>
      <pc:sldChg chg="del">
        <pc:chgData name="Yumeng Mao" userId="5399d06f-8abe-42cc-b0bc-cf1cef7267e1" providerId="ADAL" clId="{F1BDE59D-1FD6-418D-878C-589B214164FC}" dt="2026-02-15T13:37:50.623" v="4" actId="47"/>
        <pc:sldMkLst>
          <pc:docMk/>
          <pc:sldMk cId="519149517" sldId="261"/>
        </pc:sldMkLst>
      </pc:sldChg>
      <pc:sldChg chg="del">
        <pc:chgData name="Yumeng Mao" userId="5399d06f-8abe-42cc-b0bc-cf1cef7267e1" providerId="ADAL" clId="{F1BDE59D-1FD6-418D-878C-589B214164FC}" dt="2026-02-15T13:37:51.351" v="5" actId="47"/>
        <pc:sldMkLst>
          <pc:docMk/>
          <pc:sldMk cId="4042853977" sldId="270"/>
        </pc:sldMkLst>
      </pc:sldChg>
      <pc:sldChg chg="del">
        <pc:chgData name="Yumeng Mao" userId="5399d06f-8abe-42cc-b0bc-cf1cef7267e1" providerId="ADAL" clId="{F1BDE59D-1FD6-418D-878C-589B214164FC}" dt="2026-02-15T13:37:49.883" v="3" actId="47"/>
        <pc:sldMkLst>
          <pc:docMk/>
          <pc:sldMk cId="3584677060" sldId="304"/>
        </pc:sldMkLst>
      </pc:sldChg>
      <pc:sldChg chg="del">
        <pc:chgData name="Yumeng Mao" userId="5399d06f-8abe-42cc-b0bc-cf1cef7267e1" providerId="ADAL" clId="{F1BDE59D-1FD6-418D-878C-589B214164FC}" dt="2026-02-15T13:37:52.261" v="6" actId="47"/>
        <pc:sldMkLst>
          <pc:docMk/>
          <pc:sldMk cId="425654719" sldId="307"/>
        </pc:sldMkLst>
      </pc:sldChg>
    </pc:docChg>
  </pc:docChgLst>
  <pc:docChgLst>
    <pc:chgData name="Marta Rubies Bedos" userId="4c337dcb-f702-42f5-904d-438167de4786" providerId="ADAL" clId="{59B73B78-9B7E-4081-B681-892255803757}"/>
    <pc:docChg chg="undo redo custSel modSld">
      <pc:chgData name="Marta Rubies Bedos" userId="4c337dcb-f702-42f5-904d-438167de4786" providerId="ADAL" clId="{59B73B78-9B7E-4081-B681-892255803757}" dt="2026-02-06T07:29:58.540" v="2674"/>
      <pc:docMkLst>
        <pc:docMk/>
      </pc:docMkLst>
      <pc:sldChg chg="modSp mod delCm">
        <pc:chgData name="Marta Rubies Bedos" userId="4c337dcb-f702-42f5-904d-438167de4786" providerId="ADAL" clId="{59B73B78-9B7E-4081-B681-892255803757}" dt="2026-02-06T06:39:23.809" v="2513" actId="1592"/>
        <pc:sldMkLst>
          <pc:docMk/>
          <pc:sldMk cId="1866331111" sldId="256"/>
        </pc:sldMkLst>
        <pc:picChg chg="mod modCrop">
          <ac:chgData name="Marta Rubies Bedos" userId="4c337dcb-f702-42f5-904d-438167de4786" providerId="ADAL" clId="{59B73B78-9B7E-4081-B681-892255803757}" dt="2026-02-06T06:39:17.397" v="2512" actId="1038"/>
          <ac:picMkLst>
            <pc:docMk/>
            <pc:sldMk cId="1866331111" sldId="256"/>
            <ac:picMk id="3" creationId="{A49EF8AD-CEBF-4E63-99E8-A6BC9493F9E9}"/>
          </ac:picMkLst>
        </pc:picChg>
      </pc:sldChg>
      <pc:sldChg chg="modSp delCm">
        <pc:chgData name="Marta Rubies Bedos" userId="4c337dcb-f702-42f5-904d-438167de4786" providerId="ADAL" clId="{59B73B78-9B7E-4081-B681-892255803757}" dt="2026-02-06T07:22:12.601" v="2559"/>
        <pc:sldMkLst>
          <pc:docMk/>
          <pc:sldMk cId="274267593" sldId="260"/>
        </pc:sldMkLst>
        <pc:graphicFrameChg chg="mod">
          <ac:chgData name="Marta Rubies Bedos" userId="4c337dcb-f702-42f5-904d-438167de4786" providerId="ADAL" clId="{59B73B78-9B7E-4081-B681-892255803757}" dt="2026-02-06T07:22:12.601" v="2559"/>
          <ac:graphicFrameMkLst>
            <pc:docMk/>
            <pc:sldMk cId="274267593" sldId="260"/>
            <ac:graphicFrameMk id="20" creationId="{6D8CEC7E-F4E6-4A67-8DF8-4E726F8D160A}"/>
          </ac:graphicFrameMkLst>
        </pc:graphicFrameChg>
        <pc:graphicFrameChg chg="mod">
          <ac:chgData name="Marta Rubies Bedos" userId="4c337dcb-f702-42f5-904d-438167de4786" providerId="ADAL" clId="{59B73B78-9B7E-4081-B681-892255803757}" dt="2026-02-06T06:53:47.375" v="2520"/>
          <ac:graphicFrameMkLst>
            <pc:docMk/>
            <pc:sldMk cId="274267593" sldId="260"/>
            <ac:graphicFrameMk id="43" creationId="{A43EE3E1-F24F-40D7-B966-FEB3EC1381C3}"/>
          </ac:graphicFrameMkLst>
        </pc:graphicFrameChg>
      </pc:sldChg>
      <pc:sldChg chg="addSp delSp modSp mod delCm">
        <pc:chgData name="Marta Rubies Bedos" userId="4c337dcb-f702-42f5-904d-438167de4786" providerId="ADAL" clId="{59B73B78-9B7E-4081-B681-892255803757}" dt="2026-02-06T06:59:04.591" v="2537" actId="20577"/>
        <pc:sldMkLst>
          <pc:docMk/>
          <pc:sldMk cId="519149517" sldId="261"/>
        </pc:sldMkLst>
        <pc:spChg chg="mod">
          <ac:chgData name="Marta Rubies Bedos" userId="4c337dcb-f702-42f5-904d-438167de4786" providerId="ADAL" clId="{59B73B78-9B7E-4081-B681-892255803757}" dt="2026-02-06T06:58:57.205" v="2529" actId="20577"/>
          <ac:spMkLst>
            <pc:docMk/>
            <pc:sldMk cId="519149517" sldId="261"/>
            <ac:spMk id="87" creationId="{6CCDD299-EC64-43E0-8B70-6465791D6EC2}"/>
          </ac:spMkLst>
        </pc:spChg>
        <pc:spChg chg="mod">
          <ac:chgData name="Marta Rubies Bedos" userId="4c337dcb-f702-42f5-904d-438167de4786" providerId="ADAL" clId="{59B73B78-9B7E-4081-B681-892255803757}" dt="2026-02-06T06:58:59.249" v="2531" actId="20577"/>
          <ac:spMkLst>
            <pc:docMk/>
            <pc:sldMk cId="519149517" sldId="261"/>
            <ac:spMk id="88" creationId="{0458819B-E5C6-47FB-9B91-6C0B5AC8AACD}"/>
          </ac:spMkLst>
        </pc:spChg>
        <pc:spChg chg="mod">
          <ac:chgData name="Marta Rubies Bedos" userId="4c337dcb-f702-42f5-904d-438167de4786" providerId="ADAL" clId="{59B73B78-9B7E-4081-B681-892255803757}" dt="2026-02-05T20:00:56.843" v="2252" actId="1036"/>
          <ac:spMkLst>
            <pc:docMk/>
            <pc:sldMk cId="519149517" sldId="261"/>
            <ac:spMk id="93" creationId="{D038B5D0-9E51-44D1-8CD3-66343DFE372D}"/>
          </ac:spMkLst>
        </pc:spChg>
        <pc:spChg chg="mod">
          <ac:chgData name="Marta Rubies Bedos" userId="4c337dcb-f702-42f5-904d-438167de4786" providerId="ADAL" clId="{59B73B78-9B7E-4081-B681-892255803757}" dt="2026-02-05T20:00:52.980" v="2246" actId="1038"/>
          <ac:spMkLst>
            <pc:docMk/>
            <pc:sldMk cId="519149517" sldId="261"/>
            <ac:spMk id="94" creationId="{BA7833BE-A5A7-4B9A-9548-778BBB72F1FF}"/>
          </ac:spMkLst>
        </pc:spChg>
        <pc:spChg chg="mod topLvl">
          <ac:chgData name="Marta Rubies Bedos" userId="4c337dcb-f702-42f5-904d-438167de4786" providerId="ADAL" clId="{59B73B78-9B7E-4081-B681-892255803757}" dt="2026-02-05T19:59:22.747" v="2124" actId="1035"/>
          <ac:spMkLst>
            <pc:docMk/>
            <pc:sldMk cId="519149517" sldId="261"/>
            <ac:spMk id="98" creationId="{263756EF-E499-4B28-9BFD-CCBCAEC036AA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99" creationId="{E726419D-AB22-4B05-8283-D65B40232D8E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0" creationId="{2A0C3206-4A24-4082-8C9F-77B58B6B0721}"/>
          </ac:spMkLst>
        </pc:spChg>
        <pc:spChg chg="del">
          <ac:chgData name="Marta Rubies Bedos" userId="4c337dcb-f702-42f5-904d-438167de4786" providerId="ADAL" clId="{59B73B78-9B7E-4081-B681-892255803757}" dt="2026-02-05T19:54:21.094" v="1960" actId="478"/>
          <ac:spMkLst>
            <pc:docMk/>
            <pc:sldMk cId="519149517" sldId="261"/>
            <ac:spMk id="101" creationId="{21AB793D-0010-4D1E-A2F7-E93943C271E1}"/>
          </ac:spMkLst>
        </pc:spChg>
        <pc:spChg chg="del">
          <ac:chgData name="Marta Rubies Bedos" userId="4c337dcb-f702-42f5-904d-438167de4786" providerId="ADAL" clId="{59B73B78-9B7E-4081-B681-892255803757}" dt="2026-02-05T19:54:21.094" v="1960" actId="478"/>
          <ac:spMkLst>
            <pc:docMk/>
            <pc:sldMk cId="519149517" sldId="261"/>
            <ac:spMk id="102" creationId="{38038A2D-D5FD-48E1-9605-B814A7AD6F80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3" creationId="{27EE2C16-7656-476C-B4D2-BB9BDDA4DECE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4" creationId="{AE055A1B-5D57-4C0C-A588-75FE19FE9B22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5" creationId="{D801A584-7781-4C32-BF6E-392D41DB6D03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6" creationId="{E55D3A07-371D-4D4E-8376-8E83A4DAC84D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7" creationId="{A89F9A56-D122-4C0B-873A-0B7401EF47CA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8" creationId="{798862DC-B5DC-4557-9D29-39A7B100EE57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09" creationId="{0A95BADE-1528-4B9E-ADDE-FF936E8A53A1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10" creationId="{20AB7E10-5E82-4DEA-A2DA-D8ABA1367E3F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11" creationId="{EE03BE5A-F923-4A96-A02C-910AAADCAB90}"/>
          </ac:spMkLst>
        </pc:spChg>
        <pc:spChg chg="mod topLvl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12" creationId="{982F66EF-F196-4A1F-8983-31B0041CF777}"/>
          </ac:spMkLst>
        </pc:spChg>
        <pc:spChg chg="mod topLvl">
          <ac:chgData name="Marta Rubies Bedos" userId="4c337dcb-f702-42f5-904d-438167de4786" providerId="ADAL" clId="{59B73B78-9B7E-4081-B681-892255803757}" dt="2026-02-05T19:59:55.953" v="2228" actId="1035"/>
          <ac:spMkLst>
            <pc:docMk/>
            <pc:sldMk cId="519149517" sldId="261"/>
            <ac:spMk id="113" creationId="{4C5D5259-AA9F-48A4-82D1-FE698B999832}"/>
          </ac:spMkLst>
        </pc:spChg>
        <pc:spChg chg="mod topLvl">
          <ac:chgData name="Marta Rubies Bedos" userId="4c337dcb-f702-42f5-904d-438167de4786" providerId="ADAL" clId="{59B73B78-9B7E-4081-B681-892255803757}" dt="2026-02-05T20:02:04.266" v="2270" actId="164"/>
          <ac:spMkLst>
            <pc:docMk/>
            <pc:sldMk cId="519149517" sldId="261"/>
            <ac:spMk id="129" creationId="{C552F192-24B3-4756-8346-FDFD324C74F6}"/>
          </ac:spMkLst>
        </pc:spChg>
        <pc:spChg chg="mod topLvl">
          <ac:chgData name="Marta Rubies Bedos" userId="4c337dcb-f702-42f5-904d-438167de4786" providerId="ADAL" clId="{59B73B78-9B7E-4081-B681-892255803757}" dt="2026-02-05T20:07:42.572" v="2481" actId="688"/>
          <ac:spMkLst>
            <pc:docMk/>
            <pc:sldMk cId="519149517" sldId="261"/>
            <ac:spMk id="130" creationId="{54A7BCD7-0197-425D-A2B7-DF50650F72EA}"/>
          </ac:spMkLst>
        </pc:spChg>
        <pc:spChg chg="mod topLvl">
          <ac:chgData name="Marta Rubies Bedos" userId="4c337dcb-f702-42f5-904d-438167de4786" providerId="ADAL" clId="{59B73B78-9B7E-4081-B681-892255803757}" dt="2026-02-05T20:07:50.137" v="2482" actId="688"/>
          <ac:spMkLst>
            <pc:docMk/>
            <pc:sldMk cId="519149517" sldId="261"/>
            <ac:spMk id="131" creationId="{2360FAC4-BC84-4126-AE06-649D2F0D89FC}"/>
          </ac:spMkLst>
        </pc:spChg>
        <pc:spChg chg="mod topLvl">
          <ac:chgData name="Marta Rubies Bedos" userId="4c337dcb-f702-42f5-904d-438167de4786" providerId="ADAL" clId="{59B73B78-9B7E-4081-B681-892255803757}" dt="2026-02-05T20:02:04.266" v="2270" actId="164"/>
          <ac:spMkLst>
            <pc:docMk/>
            <pc:sldMk cId="519149517" sldId="261"/>
            <ac:spMk id="132" creationId="{033AF1C4-AA4D-4A0A-98AF-106B8E531566}"/>
          </ac:spMkLst>
        </pc:spChg>
        <pc:spChg chg="del mod topLvl">
          <ac:chgData name="Marta Rubies Bedos" userId="4c337dcb-f702-42f5-904d-438167de4786" providerId="ADAL" clId="{59B73B78-9B7E-4081-B681-892255803757}" dt="2026-02-05T19:55:07.057" v="2032" actId="478"/>
          <ac:spMkLst>
            <pc:docMk/>
            <pc:sldMk cId="519149517" sldId="261"/>
            <ac:spMk id="133" creationId="{97F5E2EA-D981-45CA-9581-E00929304743}"/>
          </ac:spMkLst>
        </pc:spChg>
        <pc:spChg chg="mod topLvl">
          <ac:chgData name="Marta Rubies Bedos" userId="4c337dcb-f702-42f5-904d-438167de4786" providerId="ADAL" clId="{59B73B78-9B7E-4081-B681-892255803757}" dt="2026-02-05T20:07:58.741" v="2484" actId="688"/>
          <ac:spMkLst>
            <pc:docMk/>
            <pc:sldMk cId="519149517" sldId="261"/>
            <ac:spMk id="134" creationId="{758913FA-7553-4E71-B992-36FEC0C99A5F}"/>
          </ac:spMkLst>
        </pc:spChg>
        <pc:spChg chg="mod topLvl">
          <ac:chgData name="Marta Rubies Bedos" userId="4c337dcb-f702-42f5-904d-438167de4786" providerId="ADAL" clId="{59B73B78-9B7E-4081-B681-892255803757}" dt="2026-02-05T20:07:55.435" v="2483" actId="688"/>
          <ac:spMkLst>
            <pc:docMk/>
            <pc:sldMk cId="519149517" sldId="261"/>
            <ac:spMk id="135" creationId="{4BD38564-5BAF-4D86-8A4B-4B2C6F8D27DB}"/>
          </ac:spMkLst>
        </pc:spChg>
        <pc:spChg chg="del mod topLvl">
          <ac:chgData name="Marta Rubies Bedos" userId="4c337dcb-f702-42f5-904d-438167de4786" providerId="ADAL" clId="{59B73B78-9B7E-4081-B681-892255803757}" dt="2026-02-05T19:55:03.343" v="2031" actId="478"/>
          <ac:spMkLst>
            <pc:docMk/>
            <pc:sldMk cId="519149517" sldId="261"/>
            <ac:spMk id="136" creationId="{C694B722-2952-48C1-A32B-D4276F493DA4}"/>
          </ac:spMkLst>
        </pc:spChg>
        <pc:spChg chg="del mod topLvl">
          <ac:chgData name="Marta Rubies Bedos" userId="4c337dcb-f702-42f5-904d-438167de4786" providerId="ADAL" clId="{59B73B78-9B7E-4081-B681-892255803757}" dt="2026-02-05T19:55:03.343" v="2031" actId="478"/>
          <ac:spMkLst>
            <pc:docMk/>
            <pc:sldMk cId="519149517" sldId="261"/>
            <ac:spMk id="137" creationId="{099D90A0-DEA2-4416-940A-3CC35755411E}"/>
          </ac:spMkLst>
        </pc:spChg>
        <pc:spChg chg="del mod topLvl">
          <ac:chgData name="Marta Rubies Bedos" userId="4c337dcb-f702-42f5-904d-438167de4786" providerId="ADAL" clId="{59B73B78-9B7E-4081-B681-892255803757}" dt="2026-02-05T19:55:07.057" v="2032" actId="478"/>
          <ac:spMkLst>
            <pc:docMk/>
            <pc:sldMk cId="519149517" sldId="261"/>
            <ac:spMk id="138" creationId="{968F7224-9A28-4D86-83AA-AE2ABDD2FF96}"/>
          </ac:spMkLst>
        </pc:spChg>
        <pc:spChg chg="del mod topLvl">
          <ac:chgData name="Marta Rubies Bedos" userId="4c337dcb-f702-42f5-904d-438167de4786" providerId="ADAL" clId="{59B73B78-9B7E-4081-B681-892255803757}" dt="2026-02-05T19:55:03.343" v="2031" actId="478"/>
          <ac:spMkLst>
            <pc:docMk/>
            <pc:sldMk cId="519149517" sldId="261"/>
            <ac:spMk id="139" creationId="{843B809A-D767-4623-8B21-2FE58B0986E5}"/>
          </ac:spMkLst>
        </pc:spChg>
        <pc:spChg chg="del mod topLvl">
          <ac:chgData name="Marta Rubies Bedos" userId="4c337dcb-f702-42f5-904d-438167de4786" providerId="ADAL" clId="{59B73B78-9B7E-4081-B681-892255803757}" dt="2026-02-05T19:55:03.343" v="2031" actId="478"/>
          <ac:spMkLst>
            <pc:docMk/>
            <pc:sldMk cId="519149517" sldId="261"/>
            <ac:spMk id="140" creationId="{1872FD0D-A528-4D16-928D-D92086326F31}"/>
          </ac:spMkLst>
        </pc:spChg>
        <pc:spChg chg="mod">
          <ac:chgData name="Marta Rubies Bedos" userId="4c337dcb-f702-42f5-904d-438167de4786" providerId="ADAL" clId="{59B73B78-9B7E-4081-B681-892255803757}" dt="2026-02-05T20:05:25.607" v="2445" actId="1037"/>
          <ac:spMkLst>
            <pc:docMk/>
            <pc:sldMk cId="519149517" sldId="261"/>
            <ac:spMk id="144" creationId="{B1DA68AA-6036-40DE-A8D9-0CFE5725E751}"/>
          </ac:spMkLst>
        </pc:spChg>
        <pc:spChg chg="mod">
          <ac:chgData name="Marta Rubies Bedos" userId="4c337dcb-f702-42f5-904d-438167de4786" providerId="ADAL" clId="{59B73B78-9B7E-4081-B681-892255803757}" dt="2026-02-05T20:05:25.607" v="2445" actId="1037"/>
          <ac:spMkLst>
            <pc:docMk/>
            <pc:sldMk cId="519149517" sldId="261"/>
            <ac:spMk id="145" creationId="{4C45C689-F4DB-4811-A43F-7CFF838DFC87}"/>
          </ac:spMkLst>
        </pc:spChg>
        <pc:spChg chg="add mod">
          <ac:chgData name="Marta Rubies Bedos" userId="4c337dcb-f702-42f5-904d-438167de4786" providerId="ADAL" clId="{59B73B78-9B7E-4081-B681-892255803757}" dt="2026-02-05T20:00:02.964" v="2229" actId="465"/>
          <ac:spMkLst>
            <pc:docMk/>
            <pc:sldMk cId="519149517" sldId="261"/>
            <ac:spMk id="176" creationId="{798FA104-50C3-4FAE-AD33-1BCAFC9BB4B9}"/>
          </ac:spMkLst>
        </pc:spChg>
        <pc:spChg chg="mod">
          <ac:chgData name="Marta Rubies Bedos" userId="4c337dcb-f702-42f5-904d-438167de4786" providerId="ADAL" clId="{59B73B78-9B7E-4081-B681-892255803757}" dt="2026-02-05T20:08:55.125" v="2499" actId="688"/>
          <ac:spMkLst>
            <pc:docMk/>
            <pc:sldMk cId="519149517" sldId="261"/>
            <ac:spMk id="192" creationId="{5FDBDD0C-A8F4-48EF-AC70-D14E55D45FD8}"/>
          </ac:spMkLst>
        </pc:spChg>
        <pc:spChg chg="mod">
          <ac:chgData name="Marta Rubies Bedos" userId="4c337dcb-f702-42f5-904d-438167de4786" providerId="ADAL" clId="{59B73B78-9B7E-4081-B681-892255803757}" dt="2026-02-05T20:09:01.559" v="2501" actId="688"/>
          <ac:spMkLst>
            <pc:docMk/>
            <pc:sldMk cId="519149517" sldId="261"/>
            <ac:spMk id="193" creationId="{CCA23DD4-5588-4126-86DC-B5F051169F8F}"/>
          </ac:spMkLst>
        </pc:spChg>
        <pc:spChg chg="mod">
          <ac:chgData name="Marta Rubies Bedos" userId="4c337dcb-f702-42f5-904d-438167de4786" providerId="ADAL" clId="{59B73B78-9B7E-4081-B681-892255803757}" dt="2026-02-05T20:08:57.929" v="2500" actId="688"/>
          <ac:spMkLst>
            <pc:docMk/>
            <pc:sldMk cId="519149517" sldId="261"/>
            <ac:spMk id="194" creationId="{14A65B80-092C-4937-BD50-27DFCA68C010}"/>
          </ac:spMkLst>
        </pc:spChg>
        <pc:spChg chg="mod">
          <ac:chgData name="Marta Rubies Bedos" userId="4c337dcb-f702-42f5-904d-438167de4786" providerId="ADAL" clId="{59B73B78-9B7E-4081-B681-892255803757}" dt="2026-02-05T20:09:04.736" v="2502" actId="688"/>
          <ac:spMkLst>
            <pc:docMk/>
            <pc:sldMk cId="519149517" sldId="261"/>
            <ac:spMk id="195" creationId="{FE144667-8BCD-4526-87B1-ACF0859A5069}"/>
          </ac:spMkLst>
        </pc:spChg>
        <pc:spChg chg="mod">
          <ac:chgData name="Marta Rubies Bedos" userId="4c337dcb-f702-42f5-904d-438167de4786" providerId="ADAL" clId="{59B73B78-9B7E-4081-B681-892255803757}" dt="2026-02-05T20:09:07.757" v="2503" actId="688"/>
          <ac:spMkLst>
            <pc:docMk/>
            <pc:sldMk cId="519149517" sldId="261"/>
            <ac:spMk id="196" creationId="{61EBFD8A-499B-4A75-A453-D21F93D66D84}"/>
          </ac:spMkLst>
        </pc:spChg>
        <pc:spChg chg="mod">
          <ac:chgData name="Marta Rubies Bedos" userId="4c337dcb-f702-42f5-904d-438167de4786" providerId="ADAL" clId="{59B73B78-9B7E-4081-B681-892255803757}" dt="2026-02-05T20:09:11.076" v="2504" actId="688"/>
          <ac:spMkLst>
            <pc:docMk/>
            <pc:sldMk cId="519149517" sldId="261"/>
            <ac:spMk id="197" creationId="{9E832B1C-DA09-41D2-8BE0-B73C81FB75C7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1" creationId="{01C8E0D5-474A-49EE-8B4A-70B197E908FF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2" creationId="{58C1E44D-249C-4681-AC75-D05E2CD57667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3" creationId="{9B177AF5-3ACE-4787-8E1E-5EF5BA5526C8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4" creationId="{E44ECD70-C34B-407B-8398-06175C66248E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5" creationId="{F7927259-318F-4DC7-A87D-7EE3BDE7A3B9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6" creationId="{0F75C304-E5C8-41B7-8179-D2881800F738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7" creationId="{9338A743-A515-4D1A-BE0E-7F427EB35CB6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38" creationId="{FE85FB71-F2E7-4607-96A2-BF6BB5CF95B5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0" creationId="{B04C8575-3AB2-4431-9E00-8710BACA7EE0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1" creationId="{3E770D0D-7348-44BD-9A9C-A362AA9F29AC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2" creationId="{D38E5D90-D9CE-4C57-8228-C35E33171541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3" creationId="{8ED9240F-C133-41A2-BC72-A251AF31B968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4" creationId="{D34EEF96-BFFF-4894-97C7-92A33EAA777E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5" creationId="{7A20F537-043E-4E02-A992-FB9EA0EB4D5A}"/>
          </ac:spMkLst>
        </pc:spChg>
        <pc:spChg chg="add mod">
          <ac:chgData name="Marta Rubies Bedos" userId="4c337dcb-f702-42f5-904d-438167de4786" providerId="ADAL" clId="{59B73B78-9B7E-4081-B681-892255803757}" dt="2026-02-05T19:58:41.340" v="2102" actId="571"/>
          <ac:spMkLst>
            <pc:docMk/>
            <pc:sldMk cId="519149517" sldId="261"/>
            <ac:spMk id="246" creationId="{814D7F1C-A285-4520-8420-08BBC3FBDD91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47" creationId="{728258E4-31A0-42CB-9D41-BCF720B7758A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48" creationId="{066157D6-7337-40FB-A4F1-5B5234DD2981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49" creationId="{93871517-80A0-4978-B450-666039E1B6E3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50" creationId="{3088A76E-CCF4-4B96-842A-45C00DC60FB1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51" creationId="{7ECF13D3-B201-47FB-B9EB-56ACB25C8B1C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52" creationId="{70F46AFA-3CDC-4053-A23F-CD428530C463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54" creationId="{DAB1C044-4735-4355-9482-E266CEEB836E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57" creationId="{4F47CB08-7C66-4093-BE59-25F3F53C448A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1" creationId="{287AADF2-337C-4727-9270-92A6F1770186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3" creationId="{9059DE8B-E54E-45A4-A92D-BE9A615B007D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5" creationId="{51741E3A-B372-4C07-A103-28A9A63963B1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6" creationId="{77600644-063B-4885-86F3-22760CD90CD1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7" creationId="{AF2AAF12-6BB4-497A-BB28-CA5775F6D327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8" creationId="{0922988A-B635-4E1A-BD41-1211D29BE225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69" creationId="{7C8BB98A-CF39-49FE-8A24-232D57D15322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0" creationId="{B194D8F6-6DAC-45BE-9CA4-0F8A4F99DFE2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1" creationId="{2C363856-9B99-4CB2-AD20-B85DCBDD05CC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2" creationId="{873C613B-749A-49AC-98B8-2B9A08945AF9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3" creationId="{ADF77473-CEF9-4D1D-9253-2036A1E89891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4" creationId="{7C3BED00-0D69-4F2B-B4E8-1B2605385135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5" creationId="{2F3C7A26-7579-4B8F-A95A-18B57E309F5A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6" creationId="{42F0A60E-3F8E-49BE-8F38-5FECCA67DE35}"/>
          </ac:spMkLst>
        </pc:spChg>
        <pc:spChg chg="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7" creationId="{364819EA-834E-43CF-A840-0FDA639AD86A}"/>
          </ac:spMkLst>
        </pc:spChg>
        <pc:spChg chg="add mod">
          <ac:chgData name="Marta Rubies Bedos" userId="4c337dcb-f702-42f5-904d-438167de4786" providerId="ADAL" clId="{59B73B78-9B7E-4081-B681-892255803757}" dt="2026-02-05T19:59:21.239" v="2123" actId="571"/>
          <ac:spMkLst>
            <pc:docMk/>
            <pc:sldMk cId="519149517" sldId="261"/>
            <ac:spMk id="278" creationId="{685846F7-B2AE-4681-85D3-43B174F20C61}"/>
          </ac:spMkLst>
        </pc:spChg>
        <pc:spChg chg="add mod">
          <ac:chgData name="Marta Rubies Bedos" userId="4c337dcb-f702-42f5-904d-438167de4786" providerId="ADAL" clId="{59B73B78-9B7E-4081-B681-892255803757}" dt="2026-02-05T20:00:44.871" v="2240" actId="571"/>
          <ac:spMkLst>
            <pc:docMk/>
            <pc:sldMk cId="519149517" sldId="261"/>
            <ac:spMk id="279" creationId="{21458D8E-CE79-477B-8E78-17718240EB15}"/>
          </ac:spMkLst>
        </pc:spChg>
        <pc:spChg chg="add mod">
          <ac:chgData name="Marta Rubies Bedos" userId="4c337dcb-f702-42f5-904d-438167de4786" providerId="ADAL" clId="{59B73B78-9B7E-4081-B681-892255803757}" dt="2026-02-05T20:00:44.871" v="2240" actId="571"/>
          <ac:spMkLst>
            <pc:docMk/>
            <pc:sldMk cId="519149517" sldId="261"/>
            <ac:spMk id="280" creationId="{914CCB2B-B244-4B68-AEF5-6ED9B5ACFBEF}"/>
          </ac:spMkLst>
        </pc:spChg>
        <pc:spChg chg="add mod">
          <ac:chgData name="Marta Rubies Bedos" userId="4c337dcb-f702-42f5-904d-438167de4786" providerId="ADAL" clId="{59B73B78-9B7E-4081-B681-892255803757}" dt="2026-02-05T20:00:43.910" v="2239" actId="571"/>
          <ac:spMkLst>
            <pc:docMk/>
            <pc:sldMk cId="519149517" sldId="261"/>
            <ac:spMk id="281" creationId="{25E8FB69-0BE0-4415-9961-1B416C4DC692}"/>
          </ac:spMkLst>
        </pc:spChg>
        <pc:spChg chg="add mod">
          <ac:chgData name="Marta Rubies Bedos" userId="4c337dcb-f702-42f5-904d-438167de4786" providerId="ADAL" clId="{59B73B78-9B7E-4081-B681-892255803757}" dt="2026-02-05T20:00:43.910" v="2239" actId="571"/>
          <ac:spMkLst>
            <pc:docMk/>
            <pc:sldMk cId="519149517" sldId="261"/>
            <ac:spMk id="282" creationId="{6AE5FF7F-CC21-4DCB-8FEC-FE5AA1B3C3CF}"/>
          </ac:spMkLst>
        </pc:spChg>
        <pc:spChg chg="add mod">
          <ac:chgData name="Marta Rubies Bedos" userId="4c337dcb-f702-42f5-904d-438167de4786" providerId="ADAL" clId="{59B73B78-9B7E-4081-B681-892255803757}" dt="2026-02-05T20:00:48.450" v="2242" actId="571"/>
          <ac:spMkLst>
            <pc:docMk/>
            <pc:sldMk cId="519149517" sldId="261"/>
            <ac:spMk id="283" creationId="{53A31E63-4FED-42C6-9FD8-B24A0AE8CC91}"/>
          </ac:spMkLst>
        </pc:spChg>
        <pc:spChg chg="add mod">
          <ac:chgData name="Marta Rubies Bedos" userId="4c337dcb-f702-42f5-904d-438167de4786" providerId="ADAL" clId="{59B73B78-9B7E-4081-B681-892255803757}" dt="2026-02-05T20:00:48.450" v="2242" actId="571"/>
          <ac:spMkLst>
            <pc:docMk/>
            <pc:sldMk cId="519149517" sldId="261"/>
            <ac:spMk id="284" creationId="{B74965FB-C6B9-4237-A2A3-4E29EA4F23AC}"/>
          </ac:spMkLst>
        </pc:spChg>
        <pc:spChg chg="add mod">
          <ac:chgData name="Marta Rubies Bedos" userId="4c337dcb-f702-42f5-904d-438167de4786" providerId="ADAL" clId="{59B73B78-9B7E-4081-B681-892255803757}" dt="2026-02-05T20:00:51.080" v="2244" actId="571"/>
          <ac:spMkLst>
            <pc:docMk/>
            <pc:sldMk cId="519149517" sldId="261"/>
            <ac:spMk id="285" creationId="{B56CF20C-E18D-469F-8289-B3F7ACC28758}"/>
          </ac:spMkLst>
        </pc:spChg>
        <pc:spChg chg="add mod">
          <ac:chgData name="Marta Rubies Bedos" userId="4c337dcb-f702-42f5-904d-438167de4786" providerId="ADAL" clId="{59B73B78-9B7E-4081-B681-892255803757}" dt="2026-02-05T20:00:51.080" v="2244" actId="571"/>
          <ac:spMkLst>
            <pc:docMk/>
            <pc:sldMk cId="519149517" sldId="261"/>
            <ac:spMk id="286" creationId="{2A00C916-76CA-4334-9F4B-CF522438EDF8}"/>
          </ac:spMkLst>
        </pc:spChg>
        <pc:spChg chg="add mod">
          <ac:chgData name="Marta Rubies Bedos" userId="4c337dcb-f702-42f5-904d-438167de4786" providerId="ADAL" clId="{59B73B78-9B7E-4081-B681-892255803757}" dt="2026-02-05T20:00:51.080" v="2244" actId="571"/>
          <ac:spMkLst>
            <pc:docMk/>
            <pc:sldMk cId="519149517" sldId="261"/>
            <ac:spMk id="287" creationId="{CE241047-0264-4CAE-B84C-E7FDBBF05D1B}"/>
          </ac:spMkLst>
        </pc:spChg>
        <pc:spChg chg="add mod">
          <ac:chgData name="Marta Rubies Bedos" userId="4c337dcb-f702-42f5-904d-438167de4786" providerId="ADAL" clId="{59B73B78-9B7E-4081-B681-892255803757}" dt="2026-02-05T20:02:00.004" v="2269" actId="164"/>
          <ac:spMkLst>
            <pc:docMk/>
            <pc:sldMk cId="519149517" sldId="261"/>
            <ac:spMk id="288" creationId="{EF4E6A2E-28F4-4EA3-8E10-D8A9C2D58CEA}"/>
          </ac:spMkLst>
        </pc:spChg>
        <pc:spChg chg="add mod">
          <ac:chgData name="Marta Rubies Bedos" userId="4c337dcb-f702-42f5-904d-438167de4786" providerId="ADAL" clId="{59B73B78-9B7E-4081-B681-892255803757}" dt="2026-02-05T20:08:14.379" v="2490" actId="688"/>
          <ac:spMkLst>
            <pc:docMk/>
            <pc:sldMk cId="519149517" sldId="261"/>
            <ac:spMk id="289" creationId="{A080CC0E-64C6-4470-B4C1-03E994D6C0A4}"/>
          </ac:spMkLst>
        </pc:spChg>
        <pc:spChg chg="add mod">
          <ac:chgData name="Marta Rubies Bedos" userId="4c337dcb-f702-42f5-904d-438167de4786" providerId="ADAL" clId="{59B73B78-9B7E-4081-B681-892255803757}" dt="2026-02-05T20:08:11.878" v="2489" actId="688"/>
          <ac:spMkLst>
            <pc:docMk/>
            <pc:sldMk cId="519149517" sldId="261"/>
            <ac:spMk id="290" creationId="{BD1B7A0F-FDFD-4F03-B919-6D082C657CF7}"/>
          </ac:spMkLst>
        </pc:spChg>
        <pc:spChg chg="add mod">
          <ac:chgData name="Marta Rubies Bedos" userId="4c337dcb-f702-42f5-904d-438167de4786" providerId="ADAL" clId="{59B73B78-9B7E-4081-B681-892255803757}" dt="2026-02-05T20:02:00.004" v="2269" actId="164"/>
          <ac:spMkLst>
            <pc:docMk/>
            <pc:sldMk cId="519149517" sldId="261"/>
            <ac:spMk id="291" creationId="{5A745875-E090-4CB0-A9E0-3A38DC5236FA}"/>
          </ac:spMkLst>
        </pc:spChg>
        <pc:spChg chg="add mod">
          <ac:chgData name="Marta Rubies Bedos" userId="4c337dcb-f702-42f5-904d-438167de4786" providerId="ADAL" clId="{59B73B78-9B7E-4081-B681-892255803757}" dt="2026-02-05T20:08:05.443" v="2487" actId="688"/>
          <ac:spMkLst>
            <pc:docMk/>
            <pc:sldMk cId="519149517" sldId="261"/>
            <ac:spMk id="292" creationId="{29E95C7F-6D61-4FB7-ACB0-D62F6309EAC6}"/>
          </ac:spMkLst>
        </pc:spChg>
        <pc:spChg chg="add mod">
          <ac:chgData name="Marta Rubies Bedos" userId="4c337dcb-f702-42f5-904d-438167de4786" providerId="ADAL" clId="{59B73B78-9B7E-4081-B681-892255803757}" dt="2026-02-05T20:08:09.167" v="2488" actId="688"/>
          <ac:spMkLst>
            <pc:docMk/>
            <pc:sldMk cId="519149517" sldId="261"/>
            <ac:spMk id="293" creationId="{D159440F-C7B9-4533-9586-103AE5F13F20}"/>
          </ac:spMkLst>
        </pc:spChg>
        <pc:spChg chg="add del mod">
          <ac:chgData name="Marta Rubies Bedos" userId="4c337dcb-f702-42f5-904d-438167de4786" providerId="ADAL" clId="{59B73B78-9B7E-4081-B681-892255803757}" dt="2026-02-05T20:01:18.281" v="2264" actId="478"/>
          <ac:spMkLst>
            <pc:docMk/>
            <pc:sldMk cId="519149517" sldId="261"/>
            <ac:spMk id="295" creationId="{6D65201F-B3E6-4537-A1B3-5AB77DCA118B}"/>
          </ac:spMkLst>
        </pc:spChg>
        <pc:spChg chg="add del mod">
          <ac:chgData name="Marta Rubies Bedos" userId="4c337dcb-f702-42f5-904d-438167de4786" providerId="ADAL" clId="{59B73B78-9B7E-4081-B681-892255803757}" dt="2026-02-05T20:01:17.308" v="2262" actId="478"/>
          <ac:spMkLst>
            <pc:docMk/>
            <pc:sldMk cId="519149517" sldId="261"/>
            <ac:spMk id="296" creationId="{97E18793-F201-4186-AE7F-DC5B24DF5F2D}"/>
          </ac:spMkLst>
        </pc:spChg>
        <pc:spChg chg="add del mod">
          <ac:chgData name="Marta Rubies Bedos" userId="4c337dcb-f702-42f5-904d-438167de4786" providerId="ADAL" clId="{59B73B78-9B7E-4081-B681-892255803757}" dt="2026-02-05T20:01:15.467" v="2261" actId="478"/>
          <ac:spMkLst>
            <pc:docMk/>
            <pc:sldMk cId="519149517" sldId="261"/>
            <ac:spMk id="297" creationId="{6D174026-F45E-4A99-9D63-B0606004B730}"/>
          </ac:spMkLst>
        </pc:spChg>
        <pc:spChg chg="add del mod">
          <ac:chgData name="Marta Rubies Bedos" userId="4c337dcb-f702-42f5-904d-438167de4786" providerId="ADAL" clId="{59B73B78-9B7E-4081-B681-892255803757}" dt="2026-02-05T20:01:15.467" v="2261" actId="478"/>
          <ac:spMkLst>
            <pc:docMk/>
            <pc:sldMk cId="519149517" sldId="261"/>
            <ac:spMk id="298" creationId="{6742D45C-10E0-4A43-A491-56DDB5FB15C7}"/>
          </ac:spMkLst>
        </pc:spChg>
        <pc:spChg chg="add mod">
          <ac:chgData name="Marta Rubies Bedos" userId="4c337dcb-f702-42f5-904d-438167de4786" providerId="ADAL" clId="{59B73B78-9B7E-4081-B681-892255803757}" dt="2026-02-05T20:01:56.599" v="2268" actId="164"/>
          <ac:spMkLst>
            <pc:docMk/>
            <pc:sldMk cId="519149517" sldId="261"/>
            <ac:spMk id="299" creationId="{833A1BE4-B71A-4257-8021-5776206291F9}"/>
          </ac:spMkLst>
        </pc:spChg>
        <pc:spChg chg="add mod">
          <ac:chgData name="Marta Rubies Bedos" userId="4c337dcb-f702-42f5-904d-438167de4786" providerId="ADAL" clId="{59B73B78-9B7E-4081-B681-892255803757}" dt="2026-02-05T20:08:17.699" v="2491" actId="688"/>
          <ac:spMkLst>
            <pc:docMk/>
            <pc:sldMk cId="519149517" sldId="261"/>
            <ac:spMk id="300" creationId="{19DD9EE8-00D6-43FE-8E0A-1213C0367338}"/>
          </ac:spMkLst>
        </pc:spChg>
        <pc:spChg chg="add mod">
          <ac:chgData name="Marta Rubies Bedos" userId="4c337dcb-f702-42f5-904d-438167de4786" providerId="ADAL" clId="{59B73B78-9B7E-4081-B681-892255803757}" dt="2026-02-05T20:08:20.700" v="2492" actId="688"/>
          <ac:spMkLst>
            <pc:docMk/>
            <pc:sldMk cId="519149517" sldId="261"/>
            <ac:spMk id="301" creationId="{CECC61FC-B2C8-4D33-ACF9-FFF68BB31577}"/>
          </ac:spMkLst>
        </pc:spChg>
        <pc:spChg chg="add mod">
          <ac:chgData name="Marta Rubies Bedos" userId="4c337dcb-f702-42f5-904d-438167de4786" providerId="ADAL" clId="{59B73B78-9B7E-4081-B681-892255803757}" dt="2026-02-05T20:01:56.599" v="2268" actId="164"/>
          <ac:spMkLst>
            <pc:docMk/>
            <pc:sldMk cId="519149517" sldId="261"/>
            <ac:spMk id="302" creationId="{E01E2ABC-2CBE-4F6B-9759-BA63E4DA01FC}"/>
          </ac:spMkLst>
        </pc:spChg>
        <pc:spChg chg="add mod">
          <ac:chgData name="Marta Rubies Bedos" userId="4c337dcb-f702-42f5-904d-438167de4786" providerId="ADAL" clId="{59B73B78-9B7E-4081-B681-892255803757}" dt="2026-02-05T20:08:24.187" v="2493" actId="688"/>
          <ac:spMkLst>
            <pc:docMk/>
            <pc:sldMk cId="519149517" sldId="261"/>
            <ac:spMk id="303" creationId="{ED8B1917-20FB-4314-84DE-633671C15FAA}"/>
          </ac:spMkLst>
        </pc:spChg>
        <pc:spChg chg="add mod">
          <ac:chgData name="Marta Rubies Bedos" userId="4c337dcb-f702-42f5-904d-438167de4786" providerId="ADAL" clId="{59B73B78-9B7E-4081-B681-892255803757}" dt="2026-02-05T20:08:27.017" v="2494" actId="688"/>
          <ac:spMkLst>
            <pc:docMk/>
            <pc:sldMk cId="519149517" sldId="261"/>
            <ac:spMk id="304" creationId="{78AE67AA-E809-43E9-8761-85B34CD562C6}"/>
          </ac:spMkLst>
        </pc:spChg>
        <pc:spChg chg="add mod">
          <ac:chgData name="Marta Rubies Bedos" userId="4c337dcb-f702-42f5-904d-438167de4786" providerId="ADAL" clId="{59B73B78-9B7E-4081-B681-892255803757}" dt="2026-02-05T20:02:07.885" v="2272" actId="164"/>
          <ac:spMkLst>
            <pc:docMk/>
            <pc:sldMk cId="519149517" sldId="261"/>
            <ac:spMk id="306" creationId="{F6F8E262-E2E1-4AF3-9E57-CACF285D2228}"/>
          </ac:spMkLst>
        </pc:spChg>
        <pc:spChg chg="add mod">
          <ac:chgData name="Marta Rubies Bedos" userId="4c337dcb-f702-42f5-904d-438167de4786" providerId="ADAL" clId="{59B73B78-9B7E-4081-B681-892255803757}" dt="2026-02-05T20:08:31.043" v="2495" actId="688"/>
          <ac:spMkLst>
            <pc:docMk/>
            <pc:sldMk cId="519149517" sldId="261"/>
            <ac:spMk id="307" creationId="{61901E7A-BED1-4954-9770-889925142BCF}"/>
          </ac:spMkLst>
        </pc:spChg>
        <pc:spChg chg="add mod">
          <ac:chgData name="Marta Rubies Bedos" userId="4c337dcb-f702-42f5-904d-438167de4786" providerId="ADAL" clId="{59B73B78-9B7E-4081-B681-892255803757}" dt="2026-02-05T20:08:33.399" v="2496" actId="688"/>
          <ac:spMkLst>
            <pc:docMk/>
            <pc:sldMk cId="519149517" sldId="261"/>
            <ac:spMk id="308" creationId="{DE1DAD29-07A6-4770-911D-D5E65EED10B0}"/>
          </ac:spMkLst>
        </pc:spChg>
        <pc:spChg chg="add mod">
          <ac:chgData name="Marta Rubies Bedos" userId="4c337dcb-f702-42f5-904d-438167de4786" providerId="ADAL" clId="{59B73B78-9B7E-4081-B681-892255803757}" dt="2026-02-05T20:02:07.885" v="2272" actId="164"/>
          <ac:spMkLst>
            <pc:docMk/>
            <pc:sldMk cId="519149517" sldId="261"/>
            <ac:spMk id="309" creationId="{BFF20130-B8DF-4999-80B6-C13EF317F8FD}"/>
          </ac:spMkLst>
        </pc:spChg>
        <pc:spChg chg="add mod">
          <ac:chgData name="Marta Rubies Bedos" userId="4c337dcb-f702-42f5-904d-438167de4786" providerId="ADAL" clId="{59B73B78-9B7E-4081-B681-892255803757}" dt="2026-02-05T20:08:38.547" v="2497" actId="688"/>
          <ac:spMkLst>
            <pc:docMk/>
            <pc:sldMk cId="519149517" sldId="261"/>
            <ac:spMk id="310" creationId="{B4317EC2-3E6A-480C-98A5-539B4DBBF95D}"/>
          </ac:spMkLst>
        </pc:spChg>
        <pc:spChg chg="add mod">
          <ac:chgData name="Marta Rubies Bedos" userId="4c337dcb-f702-42f5-904d-438167de4786" providerId="ADAL" clId="{59B73B78-9B7E-4081-B681-892255803757}" dt="2026-02-05T20:08:41.955" v="2498" actId="688"/>
          <ac:spMkLst>
            <pc:docMk/>
            <pc:sldMk cId="519149517" sldId="261"/>
            <ac:spMk id="311" creationId="{93A80AD8-07FB-46D3-94D5-8C356BB3ABAE}"/>
          </ac:spMkLst>
        </pc:spChg>
        <pc:spChg chg="add mod">
          <ac:chgData name="Marta Rubies Bedos" userId="4c337dcb-f702-42f5-904d-438167de4786" providerId="ADAL" clId="{59B73B78-9B7E-4081-B681-892255803757}" dt="2026-02-06T06:59:02.626" v="2535" actId="20577"/>
          <ac:spMkLst>
            <pc:docMk/>
            <pc:sldMk cId="519149517" sldId="261"/>
            <ac:spMk id="313" creationId="{423151AF-BB68-4153-A93C-A47FF0367767}"/>
          </ac:spMkLst>
        </pc:spChg>
        <pc:spChg chg="add mod">
          <ac:chgData name="Marta Rubies Bedos" userId="4c337dcb-f702-42f5-904d-438167de4786" providerId="ADAL" clId="{59B73B78-9B7E-4081-B681-892255803757}" dt="2026-02-06T06:59:04.591" v="2537" actId="20577"/>
          <ac:spMkLst>
            <pc:docMk/>
            <pc:sldMk cId="519149517" sldId="261"/>
            <ac:spMk id="314" creationId="{AC371083-03D1-48A9-BD79-1B9C67901A21}"/>
          </ac:spMkLst>
        </pc:spChg>
        <pc:spChg chg="add mod">
          <ac:chgData name="Marta Rubies Bedos" userId="4c337dcb-f702-42f5-904d-438167de4786" providerId="ADAL" clId="{59B73B78-9B7E-4081-B681-892255803757}" dt="2026-02-05T20:06:00.187" v="2460" actId="404"/>
          <ac:spMkLst>
            <pc:docMk/>
            <pc:sldMk cId="519149517" sldId="261"/>
            <ac:spMk id="315" creationId="{133898E6-A0D4-4651-B34A-2E62BF8F1316}"/>
          </ac:spMkLst>
        </pc:spChg>
        <pc:spChg chg="add mod">
          <ac:chgData name="Marta Rubies Bedos" userId="4c337dcb-f702-42f5-904d-438167de4786" providerId="ADAL" clId="{59B73B78-9B7E-4081-B681-892255803757}" dt="2026-02-05T20:06:15.006" v="2463" actId="408"/>
          <ac:spMkLst>
            <pc:docMk/>
            <pc:sldMk cId="519149517" sldId="261"/>
            <ac:spMk id="316" creationId="{74ED04B8-0AE6-4BDC-B8F6-8F09068DAE3A}"/>
          </ac:spMkLst>
        </pc:spChg>
        <pc:spChg chg="add mod">
          <ac:chgData name="Marta Rubies Bedos" userId="4c337dcb-f702-42f5-904d-438167de4786" providerId="ADAL" clId="{59B73B78-9B7E-4081-B681-892255803757}" dt="2026-02-05T20:06:23.200" v="2467" actId="20577"/>
          <ac:spMkLst>
            <pc:docMk/>
            <pc:sldMk cId="519149517" sldId="261"/>
            <ac:spMk id="317" creationId="{218402D9-840A-48B9-A954-0D7250439EA5}"/>
          </ac:spMkLst>
        </pc:spChg>
        <pc:spChg chg="add mod">
          <ac:chgData name="Marta Rubies Bedos" userId="4c337dcb-f702-42f5-904d-438167de4786" providerId="ADAL" clId="{59B73B78-9B7E-4081-B681-892255803757}" dt="2026-02-05T20:06:18.937" v="2465" actId="20577"/>
          <ac:spMkLst>
            <pc:docMk/>
            <pc:sldMk cId="519149517" sldId="261"/>
            <ac:spMk id="318" creationId="{9B621725-7651-47F8-A24D-AC0ADCAD1C2E}"/>
          </ac:spMkLst>
        </pc:spChg>
        <pc:spChg chg="add mod">
          <ac:chgData name="Marta Rubies Bedos" userId="4c337dcb-f702-42f5-904d-438167de4786" providerId="ADAL" clId="{59B73B78-9B7E-4081-B681-892255803757}" dt="2026-02-05T20:07:00.075" v="2472" actId="20577"/>
          <ac:spMkLst>
            <pc:docMk/>
            <pc:sldMk cId="519149517" sldId="261"/>
            <ac:spMk id="319" creationId="{8F98DA60-FA18-4246-83F4-A95B7D4DAD58}"/>
          </ac:spMkLst>
        </pc:spChg>
        <pc:spChg chg="add mod">
          <ac:chgData name="Marta Rubies Bedos" userId="4c337dcb-f702-42f5-904d-438167de4786" providerId="ADAL" clId="{59B73B78-9B7E-4081-B681-892255803757}" dt="2026-02-05T20:07:06.519" v="2476" actId="20577"/>
          <ac:spMkLst>
            <pc:docMk/>
            <pc:sldMk cId="519149517" sldId="261"/>
            <ac:spMk id="320" creationId="{60DC2E5A-EECD-4B4E-9DC9-C03B6F5F91A2}"/>
          </ac:spMkLst>
        </pc:spChg>
        <pc:spChg chg="add mod">
          <ac:chgData name="Marta Rubies Bedos" userId="4c337dcb-f702-42f5-904d-438167de4786" providerId="ADAL" clId="{59B73B78-9B7E-4081-B681-892255803757}" dt="2026-02-05T20:06:57.069" v="2470" actId="1076"/>
          <ac:spMkLst>
            <pc:docMk/>
            <pc:sldMk cId="519149517" sldId="261"/>
            <ac:spMk id="321" creationId="{A3CA167C-05E8-4757-BF65-5AC12DA95EF8}"/>
          </ac:spMkLst>
        </pc:spChg>
        <pc:spChg chg="add mod">
          <ac:chgData name="Marta Rubies Bedos" userId="4c337dcb-f702-42f5-904d-438167de4786" providerId="ADAL" clId="{59B73B78-9B7E-4081-B681-892255803757}" dt="2026-02-05T20:07:09.117" v="2478" actId="20577"/>
          <ac:spMkLst>
            <pc:docMk/>
            <pc:sldMk cId="519149517" sldId="261"/>
            <ac:spMk id="322" creationId="{8953C204-4CA5-4A23-B13F-6AEBBEED3BAC}"/>
          </ac:spMkLst>
        </pc:spChg>
        <pc:grpChg chg="add mod">
          <ac:chgData name="Marta Rubies Bedos" userId="4c337dcb-f702-42f5-904d-438167de4786" providerId="ADAL" clId="{59B73B78-9B7E-4081-B681-892255803757}" dt="2026-02-05T20:02:57.976" v="2278" actId="1076"/>
          <ac:grpSpMkLst>
            <pc:docMk/>
            <pc:sldMk cId="519149517" sldId="261"/>
            <ac:grpSpMk id="11" creationId="{6F7AC84E-0DD1-4F1F-80B4-23199B35241A}"/>
          </ac:grpSpMkLst>
        </pc:grpChg>
        <pc:grpChg chg="add mod">
          <ac:chgData name="Marta Rubies Bedos" userId="4c337dcb-f702-42f5-904d-438167de4786" providerId="ADAL" clId="{59B73B78-9B7E-4081-B681-892255803757}" dt="2026-02-05T20:02:27.356" v="2274" actId="408"/>
          <ac:grpSpMkLst>
            <pc:docMk/>
            <pc:sldMk cId="519149517" sldId="261"/>
            <ac:grpSpMk id="13" creationId="{A3A721E7-EF09-4F6B-BC6E-8CE7BF929B6A}"/>
          </ac:grpSpMkLst>
        </pc:grpChg>
        <pc:grpChg chg="add mod">
          <ac:chgData name="Marta Rubies Bedos" userId="4c337dcb-f702-42f5-904d-438167de4786" providerId="ADAL" clId="{59B73B78-9B7E-4081-B681-892255803757}" dt="2026-02-05T20:05:32.521" v="2448" actId="1076"/>
          <ac:grpSpMkLst>
            <pc:docMk/>
            <pc:sldMk cId="519149517" sldId="261"/>
            <ac:grpSpMk id="15" creationId="{6E381005-18D2-46DA-AE95-51F7B1EA99A5}"/>
          </ac:grpSpMkLst>
        </pc:grpChg>
        <pc:grpChg chg="add mod">
          <ac:chgData name="Marta Rubies Bedos" userId="4c337dcb-f702-42f5-904d-438167de4786" providerId="ADAL" clId="{59B73B78-9B7E-4081-B681-892255803757}" dt="2026-02-05T20:02:04.266" v="2270" actId="164"/>
          <ac:grpSpMkLst>
            <pc:docMk/>
            <pc:sldMk cId="519149517" sldId="261"/>
            <ac:grpSpMk id="16" creationId="{30B65911-06C6-4F85-973F-D050A066307A}"/>
          </ac:grpSpMkLst>
        </pc:grpChg>
        <pc:grpChg chg="add mod">
          <ac:chgData name="Marta Rubies Bedos" userId="4c337dcb-f702-42f5-904d-438167de4786" providerId="ADAL" clId="{59B73B78-9B7E-4081-B681-892255803757}" dt="2026-02-05T20:02:19.527" v="2273" actId="1076"/>
          <ac:grpSpMkLst>
            <pc:docMk/>
            <pc:sldMk cId="519149517" sldId="261"/>
            <ac:grpSpMk id="17" creationId="{5CE23190-CA46-4836-89A7-D68319F84509}"/>
          </ac:grpSpMkLst>
        </pc:grpChg>
        <pc:grpChg chg="del">
          <ac:chgData name="Marta Rubies Bedos" userId="4c337dcb-f702-42f5-904d-438167de4786" providerId="ADAL" clId="{59B73B78-9B7E-4081-B681-892255803757}" dt="2026-02-05T19:54:59.449" v="2030" actId="165"/>
          <ac:grpSpMkLst>
            <pc:docMk/>
            <pc:sldMk cId="519149517" sldId="261"/>
            <ac:grpSpMk id="91" creationId="{A92EBF60-2CC9-4E6B-A1BA-2BE863A256DC}"/>
          </ac:grpSpMkLst>
        </pc:grpChg>
        <pc:grpChg chg="del">
          <ac:chgData name="Marta Rubies Bedos" userId="4c337dcb-f702-42f5-904d-438167de4786" providerId="ADAL" clId="{59B73B78-9B7E-4081-B681-892255803757}" dt="2026-02-05T19:55:09.819" v="2033" actId="478"/>
          <ac:grpSpMkLst>
            <pc:docMk/>
            <pc:sldMk cId="519149517" sldId="261"/>
            <ac:grpSpMk id="92" creationId="{1FEEA807-4A63-4258-A5A4-D4114A612645}"/>
          </ac:grpSpMkLst>
        </pc:grpChg>
        <pc:grpChg chg="del">
          <ac:chgData name="Marta Rubies Bedos" userId="4c337dcb-f702-42f5-904d-438167de4786" providerId="ADAL" clId="{59B73B78-9B7E-4081-B681-892255803757}" dt="2026-02-05T19:57:16.304" v="2069" actId="165"/>
          <ac:grpSpMkLst>
            <pc:docMk/>
            <pc:sldMk cId="519149517" sldId="261"/>
            <ac:grpSpMk id="95" creationId="{2BC984FF-6CA7-4A2E-AFA0-17F4104AA8F1}"/>
          </ac:grpSpMkLst>
        </pc:grpChg>
        <pc:grpChg chg="add mod">
          <ac:chgData name="Marta Rubies Bedos" userId="4c337dcb-f702-42f5-904d-438167de4786" providerId="ADAL" clId="{59B73B78-9B7E-4081-B681-892255803757}" dt="2026-02-05T19:59:21.239" v="2123" actId="571"/>
          <ac:grpSpMkLst>
            <pc:docMk/>
            <pc:sldMk cId="519149517" sldId="261"/>
            <ac:grpSpMk id="253" creationId="{E2587E2E-E2A4-49E3-8B6A-D8F1A32E01EE}"/>
          </ac:grpSpMkLst>
        </pc:grpChg>
        <pc:grpChg chg="mod">
          <ac:chgData name="Marta Rubies Bedos" userId="4c337dcb-f702-42f5-904d-438167de4786" providerId="ADAL" clId="{59B73B78-9B7E-4081-B681-892255803757}" dt="2026-02-05T19:59:21.239" v="2123" actId="571"/>
          <ac:grpSpMkLst>
            <pc:docMk/>
            <pc:sldMk cId="519149517" sldId="261"/>
            <ac:grpSpMk id="255" creationId="{B53A4369-2EE8-452E-9D3A-86B3E98CD9F7}"/>
          </ac:grpSpMkLst>
        </pc:grpChg>
        <pc:grpChg chg="mod">
          <ac:chgData name="Marta Rubies Bedos" userId="4c337dcb-f702-42f5-904d-438167de4786" providerId="ADAL" clId="{59B73B78-9B7E-4081-B681-892255803757}" dt="2026-02-05T19:59:21.239" v="2123" actId="571"/>
          <ac:grpSpMkLst>
            <pc:docMk/>
            <pc:sldMk cId="519149517" sldId="261"/>
            <ac:grpSpMk id="256" creationId="{AE9A8FD4-08EB-4370-A18F-F28ADD234503}"/>
          </ac:grpSpMkLst>
        </pc:grpChg>
        <pc:grpChg chg="mod">
          <ac:chgData name="Marta Rubies Bedos" userId="4c337dcb-f702-42f5-904d-438167de4786" providerId="ADAL" clId="{59B73B78-9B7E-4081-B681-892255803757}" dt="2026-02-05T19:59:21.239" v="2123" actId="571"/>
          <ac:grpSpMkLst>
            <pc:docMk/>
            <pc:sldMk cId="519149517" sldId="261"/>
            <ac:grpSpMk id="258" creationId="{54BDC0FF-69AA-4B97-9FF9-A7DFB0F705F3}"/>
          </ac:grpSpMkLst>
        </pc:grpChg>
        <pc:grpChg chg="mod">
          <ac:chgData name="Marta Rubies Bedos" userId="4c337dcb-f702-42f5-904d-438167de4786" providerId="ADAL" clId="{59B73B78-9B7E-4081-B681-892255803757}" dt="2026-02-05T19:59:21.239" v="2123" actId="571"/>
          <ac:grpSpMkLst>
            <pc:docMk/>
            <pc:sldMk cId="519149517" sldId="261"/>
            <ac:grpSpMk id="259" creationId="{AB3DD8F9-E678-4DF7-9B68-D2E1FDFC9895}"/>
          </ac:grpSpMkLst>
        </pc:grpChg>
        <pc:grpChg chg="mod">
          <ac:chgData name="Marta Rubies Bedos" userId="4c337dcb-f702-42f5-904d-438167de4786" providerId="ADAL" clId="{59B73B78-9B7E-4081-B681-892255803757}" dt="2026-02-05T19:59:21.239" v="2123" actId="571"/>
          <ac:grpSpMkLst>
            <pc:docMk/>
            <pc:sldMk cId="519149517" sldId="261"/>
            <ac:grpSpMk id="260" creationId="{24027EF3-E796-48EC-9421-E844245C9F08}"/>
          </ac:grpSpMkLst>
        </pc:grpChg>
        <pc:graphicFrameChg chg="mod">
          <ac:chgData name="Marta Rubies Bedos" userId="4c337dcb-f702-42f5-904d-438167de4786" providerId="ADAL" clId="{59B73B78-9B7E-4081-B681-892255803757}" dt="2026-02-05T19:56:42.863" v="2050" actId="1076"/>
          <ac:graphicFrameMkLst>
            <pc:docMk/>
            <pc:sldMk cId="519149517" sldId="261"/>
            <ac:graphicFrameMk id="159" creationId="{096E9EF3-EFAC-4018-A9E8-16152D7F4EA1}"/>
          </ac:graphicFrameMkLst>
        </pc:graphicFrameChg>
        <pc:picChg chg="add mod ord modCrop">
          <ac:chgData name="Marta Rubies Bedos" userId="4c337dcb-f702-42f5-904d-438167de4786" providerId="ADAL" clId="{59B73B78-9B7E-4081-B681-892255803757}" dt="2026-02-05T20:00:19.409" v="2231" actId="167"/>
          <ac:picMkLst>
            <pc:docMk/>
            <pc:sldMk cId="519149517" sldId="261"/>
            <ac:picMk id="5" creationId="{BB1EC28D-A8CC-4092-AC8E-A621AA1B973F}"/>
          </ac:picMkLst>
        </pc:picChg>
        <pc:picChg chg="del">
          <ac:chgData name="Marta Rubies Bedos" userId="4c337dcb-f702-42f5-904d-438167de4786" providerId="ADAL" clId="{59B73B78-9B7E-4081-B681-892255803757}" dt="2026-02-05T19:56:02.768" v="2044" actId="478"/>
          <ac:picMkLst>
            <pc:docMk/>
            <pc:sldMk cId="519149517" sldId="261"/>
            <ac:picMk id="90" creationId="{0B45B216-4E66-45B0-BE6A-361C2136D1BF}"/>
          </ac:picMkLst>
        </pc:picChg>
        <pc:picChg chg="mod modCrop">
          <ac:chgData name="Marta Rubies Bedos" userId="4c337dcb-f702-42f5-904d-438167de4786" providerId="ADAL" clId="{59B73B78-9B7E-4081-B681-892255803757}" dt="2026-02-05T20:06:35.688" v="2468" actId="732"/>
          <ac:picMkLst>
            <pc:docMk/>
            <pc:sldMk cId="519149517" sldId="261"/>
            <ac:picMk id="96" creationId="{30A32805-5A72-4939-BD5C-07359718EC6A}"/>
          </ac:picMkLst>
        </pc:picChg>
        <pc:picChg chg="mod modCrop">
          <ac:chgData name="Marta Rubies Bedos" userId="4c337dcb-f702-42f5-904d-438167de4786" providerId="ADAL" clId="{59B73B78-9B7E-4081-B681-892255803757}" dt="2026-02-05T20:07:25.995" v="2480" actId="732"/>
          <ac:picMkLst>
            <pc:docMk/>
            <pc:sldMk cId="519149517" sldId="261"/>
            <ac:picMk id="97" creationId="{328B1C95-3405-44F1-A7F0-61632B3BC554}"/>
          </ac:picMkLst>
        </pc:picChg>
        <pc:picChg chg="mod">
          <ac:chgData name="Marta Rubies Bedos" userId="4c337dcb-f702-42f5-904d-438167de4786" providerId="ADAL" clId="{59B73B78-9B7E-4081-B681-892255803757}" dt="2026-02-05T19:59:21.239" v="2123" actId="571"/>
          <ac:picMkLst>
            <pc:docMk/>
            <pc:sldMk cId="519149517" sldId="261"/>
            <ac:picMk id="262" creationId="{0B6DC87C-9CB0-41CF-A10A-CC85D610BD0C}"/>
          </ac:picMkLst>
        </pc:picChg>
        <pc:picChg chg="mod">
          <ac:chgData name="Marta Rubies Bedos" userId="4c337dcb-f702-42f5-904d-438167de4786" providerId="ADAL" clId="{59B73B78-9B7E-4081-B681-892255803757}" dt="2026-02-05T19:59:21.239" v="2123" actId="571"/>
          <ac:picMkLst>
            <pc:docMk/>
            <pc:sldMk cId="519149517" sldId="261"/>
            <ac:picMk id="264" creationId="{D696A429-893B-4FE7-8598-CC5ECD3ABB94}"/>
          </ac:picMkLst>
        </pc:picChg>
        <pc:cxnChg chg="mod topLvl">
          <ac:chgData name="Marta Rubies Bedos" userId="4c337dcb-f702-42f5-904d-438167de4786" providerId="ADAL" clId="{59B73B78-9B7E-4081-B681-892255803757}" dt="2026-02-05T20:02:04.266" v="2270" actId="164"/>
          <ac:cxnSpMkLst>
            <pc:docMk/>
            <pc:sldMk cId="519149517" sldId="261"/>
            <ac:cxnSpMk id="141" creationId="{D6EF79D0-CE05-4EEC-9C72-0ACC5798B686}"/>
          </ac:cxnSpMkLst>
        </pc:cxnChg>
        <pc:cxnChg chg="del mod topLvl">
          <ac:chgData name="Marta Rubies Bedos" userId="4c337dcb-f702-42f5-904d-438167de4786" providerId="ADAL" clId="{59B73B78-9B7E-4081-B681-892255803757}" dt="2026-02-05T19:55:07.057" v="2032" actId="478"/>
          <ac:cxnSpMkLst>
            <pc:docMk/>
            <pc:sldMk cId="519149517" sldId="261"/>
            <ac:cxnSpMk id="142" creationId="{D5650075-5507-4C57-AD67-3D89A2A6D80C}"/>
          </ac:cxnSpMkLst>
        </pc:cxnChg>
        <pc:cxnChg chg="del mod topLvl">
          <ac:chgData name="Marta Rubies Bedos" userId="4c337dcb-f702-42f5-904d-438167de4786" providerId="ADAL" clId="{59B73B78-9B7E-4081-B681-892255803757}" dt="2026-02-05T19:55:07.057" v="2032" actId="478"/>
          <ac:cxnSpMkLst>
            <pc:docMk/>
            <pc:sldMk cId="519149517" sldId="261"/>
            <ac:cxnSpMk id="143" creationId="{88A352D0-EA12-4B95-BAB1-FE43F682968A}"/>
          </ac:cxnSpMkLst>
        </pc:cxnChg>
        <pc:cxnChg chg="add mod">
          <ac:chgData name="Marta Rubies Bedos" userId="4c337dcb-f702-42f5-904d-438167de4786" providerId="ADAL" clId="{59B73B78-9B7E-4081-B681-892255803757}" dt="2026-02-05T20:02:00.004" v="2269" actId="164"/>
          <ac:cxnSpMkLst>
            <pc:docMk/>
            <pc:sldMk cId="519149517" sldId="261"/>
            <ac:cxnSpMk id="294" creationId="{CD13DC3A-9029-4196-9727-2A96442CF63C}"/>
          </ac:cxnSpMkLst>
        </pc:cxnChg>
        <pc:cxnChg chg="add mod">
          <ac:chgData name="Marta Rubies Bedos" userId="4c337dcb-f702-42f5-904d-438167de4786" providerId="ADAL" clId="{59B73B78-9B7E-4081-B681-892255803757}" dt="2026-02-05T20:01:56.599" v="2268" actId="164"/>
          <ac:cxnSpMkLst>
            <pc:docMk/>
            <pc:sldMk cId="519149517" sldId="261"/>
            <ac:cxnSpMk id="305" creationId="{041A7FAA-5A56-4E4C-8FF0-D624BFA37A5D}"/>
          </ac:cxnSpMkLst>
        </pc:cxnChg>
        <pc:cxnChg chg="add mod">
          <ac:chgData name="Marta Rubies Bedos" userId="4c337dcb-f702-42f5-904d-438167de4786" providerId="ADAL" clId="{59B73B78-9B7E-4081-B681-892255803757}" dt="2026-02-05T20:02:07.885" v="2272" actId="164"/>
          <ac:cxnSpMkLst>
            <pc:docMk/>
            <pc:sldMk cId="519149517" sldId="261"/>
            <ac:cxnSpMk id="312" creationId="{C05D0A94-1F3A-487B-962E-54FC295EAD41}"/>
          </ac:cxnSpMkLst>
        </pc:cxnChg>
      </pc:sldChg>
      <pc:sldChg chg="addSp delSp modSp mod">
        <pc:chgData name="Marta Rubies Bedos" userId="4c337dcb-f702-42f5-904d-438167de4786" providerId="ADAL" clId="{59B73B78-9B7E-4081-B681-892255803757}" dt="2026-02-06T07:29:57.734" v="2673"/>
        <pc:sldMkLst>
          <pc:docMk/>
          <pc:sldMk cId="4042853977" sldId="270"/>
        </pc:sldMkLst>
        <pc:graphicFrameChg chg="mod">
          <ac:chgData name="Marta Rubies Bedos" userId="4c337dcb-f702-42f5-904d-438167de4786" providerId="ADAL" clId="{59B73B78-9B7E-4081-B681-892255803757}" dt="2026-02-06T07:29:57.734" v="2673"/>
          <ac:graphicFrameMkLst>
            <pc:docMk/>
            <pc:sldMk cId="4042853977" sldId="270"/>
            <ac:graphicFrameMk id="150" creationId="{2598ABDA-4F98-4E7F-B85C-AD4FD592333F}"/>
          </ac:graphicFrameMkLst>
        </pc:graphicFrameChg>
        <pc:cxnChg chg="add del mod">
          <ac:chgData name="Marta Rubies Bedos" userId="4c337dcb-f702-42f5-904d-438167de4786" providerId="ADAL" clId="{59B73B78-9B7E-4081-B681-892255803757}" dt="2026-02-06T07:16:24.298" v="2556" actId="478"/>
          <ac:cxnSpMkLst>
            <pc:docMk/>
            <pc:sldMk cId="4042853977" sldId="270"/>
            <ac:cxnSpMk id="14" creationId="{F1BCE429-91F5-4D0C-83D1-3E371AC6AF2D}"/>
          </ac:cxnSpMkLst>
        </pc:cxnChg>
      </pc:sldChg>
      <pc:sldChg chg="modSp mod">
        <pc:chgData name="Marta Rubies Bedos" userId="4c337dcb-f702-42f5-904d-438167de4786" providerId="ADAL" clId="{59B73B78-9B7E-4081-B681-892255803757}" dt="2026-02-06T07:29:58.540" v="2674"/>
        <pc:sldMkLst>
          <pc:docMk/>
          <pc:sldMk cId="3584677060" sldId="304"/>
        </pc:sldMkLst>
        <pc:spChg chg="mod">
          <ac:chgData name="Marta Rubies Bedos" userId="4c337dcb-f702-42f5-904d-438167de4786" providerId="ADAL" clId="{59B73B78-9B7E-4081-B681-892255803757}" dt="2026-02-06T06:55:44.498" v="2524" actId="552"/>
          <ac:spMkLst>
            <pc:docMk/>
            <pc:sldMk cId="3584677060" sldId="304"/>
            <ac:spMk id="24" creationId="{79F3EB57-511F-48B3-9CDE-4299B98E9675}"/>
          </ac:spMkLst>
        </pc:spChg>
        <pc:spChg chg="mod">
          <ac:chgData name="Marta Rubies Bedos" userId="4c337dcb-f702-42f5-904d-438167de4786" providerId="ADAL" clId="{59B73B78-9B7E-4081-B681-892255803757}" dt="2026-02-06T06:55:22.138" v="2523" actId="554"/>
          <ac:spMkLst>
            <pc:docMk/>
            <pc:sldMk cId="3584677060" sldId="304"/>
            <ac:spMk id="29" creationId="{3034D791-43EF-4B79-B7C9-EAB73DE55971}"/>
          </ac:spMkLst>
        </pc:spChg>
        <pc:spChg chg="mod">
          <ac:chgData name="Marta Rubies Bedos" userId="4c337dcb-f702-42f5-904d-438167de4786" providerId="ADAL" clId="{59B73B78-9B7E-4081-B681-892255803757}" dt="2026-02-06T06:55:22.138" v="2523" actId="554"/>
          <ac:spMkLst>
            <pc:docMk/>
            <pc:sldMk cId="3584677060" sldId="304"/>
            <ac:spMk id="30" creationId="{07939E12-3A42-4B47-BA65-C0532C4F429F}"/>
          </ac:spMkLst>
        </pc:spChg>
        <pc:spChg chg="mod">
          <ac:chgData name="Marta Rubies Bedos" userId="4c337dcb-f702-42f5-904d-438167de4786" providerId="ADAL" clId="{59B73B78-9B7E-4081-B681-892255803757}" dt="2026-02-06T06:55:44.498" v="2524" actId="552"/>
          <ac:spMkLst>
            <pc:docMk/>
            <pc:sldMk cId="3584677060" sldId="304"/>
            <ac:spMk id="77" creationId="{31A629F0-E3E8-4EE5-9DA6-6C23932267FD}"/>
          </ac:spMkLst>
        </pc:spChg>
        <pc:spChg chg="mod">
          <ac:chgData name="Marta Rubies Bedos" userId="4c337dcb-f702-42f5-904d-438167de4786" providerId="ADAL" clId="{59B73B78-9B7E-4081-B681-892255803757}" dt="2026-02-06T06:55:56.850" v="2525" actId="552"/>
          <ac:spMkLst>
            <pc:docMk/>
            <pc:sldMk cId="3584677060" sldId="304"/>
            <ac:spMk id="79" creationId="{82097629-D24F-4D18-8995-D54BC304B150}"/>
          </ac:spMkLst>
        </pc:spChg>
        <pc:spChg chg="mod">
          <ac:chgData name="Marta Rubies Bedos" userId="4c337dcb-f702-42f5-904d-438167de4786" providerId="ADAL" clId="{59B73B78-9B7E-4081-B681-892255803757}" dt="2026-02-06T06:55:44.498" v="2524" actId="552"/>
          <ac:spMkLst>
            <pc:docMk/>
            <pc:sldMk cId="3584677060" sldId="304"/>
            <ac:spMk id="144" creationId="{457BB914-793E-4460-B0E3-7CE3A3CD4504}"/>
          </ac:spMkLst>
        </pc:spChg>
        <pc:spChg chg="mod">
          <ac:chgData name="Marta Rubies Bedos" userId="4c337dcb-f702-42f5-904d-438167de4786" providerId="ADAL" clId="{59B73B78-9B7E-4081-B681-892255803757}" dt="2026-02-06T06:55:56.850" v="2525" actId="552"/>
          <ac:spMkLst>
            <pc:docMk/>
            <pc:sldMk cId="3584677060" sldId="304"/>
            <ac:spMk id="145" creationId="{3F9D2557-A13B-42F3-B984-0B80A8DBE37B}"/>
          </ac:spMkLst>
        </pc:spChg>
        <pc:graphicFrameChg chg="mod">
          <ac:chgData name="Marta Rubies Bedos" userId="4c337dcb-f702-42f5-904d-438167de4786" providerId="ADAL" clId="{59B73B78-9B7E-4081-B681-892255803757}" dt="2026-02-06T07:29:58.540" v="2674"/>
          <ac:graphicFrameMkLst>
            <pc:docMk/>
            <pc:sldMk cId="3584677060" sldId="304"/>
            <ac:graphicFrameMk id="39" creationId="{23A634D1-3219-4E32-A1AE-950F71BEFF7A}"/>
          </ac:graphicFrameMkLst>
        </pc:graphicFrameChg>
      </pc:sldChg>
      <pc:sldChg chg="addSp delSp modSp mod delCm">
        <pc:chgData name="Marta Rubies Bedos" userId="4c337dcb-f702-42f5-904d-438167de4786" providerId="ADAL" clId="{59B73B78-9B7E-4081-B681-892255803757}" dt="2026-02-06T07:24:09.665" v="2672" actId="478"/>
        <pc:sldMkLst>
          <pc:docMk/>
          <pc:sldMk cId="425654719" sldId="307"/>
        </pc:sldMkLst>
        <pc:spChg chg="mod topLvl">
          <ac:chgData name="Marta Rubies Bedos" userId="4c337dcb-f702-42f5-904d-438167de4786" providerId="ADAL" clId="{59B73B78-9B7E-4081-B681-892255803757}" dt="2026-02-06T07:23:01.284" v="2569" actId="165"/>
          <ac:spMkLst>
            <pc:docMk/>
            <pc:sldMk cId="425654719" sldId="307"/>
            <ac:spMk id="4" creationId="{4C48635E-7517-478D-BC78-5AC76CE279BA}"/>
          </ac:spMkLst>
        </pc:spChg>
        <pc:spChg chg="mod topLvl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13" creationId="{D3679177-F964-42EC-BAD7-7F2DBD520BB6}"/>
          </ac:spMkLst>
        </pc:spChg>
        <pc:spChg chg="mod">
          <ac:chgData name="Marta Rubies Bedos" userId="4c337dcb-f702-42f5-904d-438167de4786" providerId="ADAL" clId="{59B73B78-9B7E-4081-B681-892255803757}" dt="2026-02-04T18:49:56.816" v="1450" actId="20577"/>
          <ac:spMkLst>
            <pc:docMk/>
            <pc:sldMk cId="425654719" sldId="307"/>
            <ac:spMk id="29" creationId="{248485DD-9BC8-4DF1-87E0-04299A9F2BC8}"/>
          </ac:spMkLst>
        </pc:spChg>
        <pc:spChg chg="mod topLvl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31" creationId="{B7565DF3-48B3-4D67-927B-F8A1CB7BB5C0}"/>
          </ac:spMkLst>
        </pc:spChg>
        <pc:spChg chg="mod">
          <ac:chgData name="Marta Rubies Bedos" userId="4c337dcb-f702-42f5-904d-438167de4786" providerId="ADAL" clId="{59B73B78-9B7E-4081-B681-892255803757}" dt="2026-02-04T18:35:39.422" v="1271" actId="1038"/>
          <ac:spMkLst>
            <pc:docMk/>
            <pc:sldMk cId="425654719" sldId="307"/>
            <ac:spMk id="33" creationId="{1059EAEF-E52D-4C7D-B30D-3065E58F4830}"/>
          </ac:spMkLst>
        </pc:spChg>
        <pc:spChg chg="mod">
          <ac:chgData name="Marta Rubies Bedos" userId="4c337dcb-f702-42f5-904d-438167de4786" providerId="ADAL" clId="{59B73B78-9B7E-4081-B681-892255803757}" dt="2026-02-04T18:49:44.772" v="1442" actId="20577"/>
          <ac:spMkLst>
            <pc:docMk/>
            <pc:sldMk cId="425654719" sldId="307"/>
            <ac:spMk id="35" creationId="{6D4627C6-112E-4962-A79C-9AD7E87556CE}"/>
          </ac:spMkLst>
        </pc:spChg>
        <pc:spChg chg="mod topLvl">
          <ac:chgData name="Marta Rubies Bedos" userId="4c337dcb-f702-42f5-904d-438167de4786" providerId="ADAL" clId="{59B73B78-9B7E-4081-B681-892255803757}" dt="2026-02-06T07:23:28.515" v="2599" actId="1038"/>
          <ac:spMkLst>
            <pc:docMk/>
            <pc:sldMk cId="425654719" sldId="307"/>
            <ac:spMk id="37" creationId="{5A63D5AB-290A-4280-A965-60B5443AD6A9}"/>
          </ac:spMkLst>
        </pc:spChg>
        <pc:spChg chg="mod topLvl">
          <ac:chgData name="Marta Rubies Bedos" userId="4c337dcb-f702-42f5-904d-438167de4786" providerId="ADAL" clId="{59B73B78-9B7E-4081-B681-892255803757}" dt="2026-02-06T07:23:01.284" v="2569" actId="165"/>
          <ac:spMkLst>
            <pc:docMk/>
            <pc:sldMk cId="425654719" sldId="307"/>
            <ac:spMk id="38" creationId="{C1117B43-73C2-4238-A662-21935BEE3629}"/>
          </ac:spMkLst>
        </pc:spChg>
        <pc:spChg chg="mod topLvl">
          <ac:chgData name="Marta Rubies Bedos" userId="4c337dcb-f702-42f5-904d-438167de4786" providerId="ADAL" clId="{59B73B78-9B7E-4081-B681-892255803757}" dt="2026-02-06T07:23:28.515" v="2599" actId="1038"/>
          <ac:spMkLst>
            <pc:docMk/>
            <pc:sldMk cId="425654719" sldId="307"/>
            <ac:spMk id="39" creationId="{CB332FAC-7E36-4610-9C79-CF98FDFEBB83}"/>
          </ac:spMkLst>
        </pc:spChg>
        <pc:spChg chg="mod topLvl">
          <ac:chgData name="Marta Rubies Bedos" userId="4c337dcb-f702-42f5-904d-438167de4786" providerId="ADAL" clId="{59B73B78-9B7E-4081-B681-892255803757}" dt="2026-02-06T07:23:34.181" v="2613" actId="1038"/>
          <ac:spMkLst>
            <pc:docMk/>
            <pc:sldMk cId="425654719" sldId="307"/>
            <ac:spMk id="40" creationId="{97E334B5-BCE8-4132-B8B9-1C9673F591A0}"/>
          </ac:spMkLst>
        </pc:spChg>
        <pc:spChg chg="mod topLvl">
          <ac:chgData name="Marta Rubies Bedos" userId="4c337dcb-f702-42f5-904d-438167de4786" providerId="ADAL" clId="{59B73B78-9B7E-4081-B681-892255803757}" dt="2026-02-06T07:23:34.181" v="2613" actId="1038"/>
          <ac:spMkLst>
            <pc:docMk/>
            <pc:sldMk cId="425654719" sldId="307"/>
            <ac:spMk id="41" creationId="{FE35DE14-7E11-44D5-B769-61DE59E580AB}"/>
          </ac:spMkLst>
        </pc:spChg>
        <pc:spChg chg="mod topLvl">
          <ac:chgData name="Marta Rubies Bedos" userId="4c337dcb-f702-42f5-904d-438167de4786" providerId="ADAL" clId="{59B73B78-9B7E-4081-B681-892255803757}" dt="2026-02-06T07:23:01.284" v="2569" actId="165"/>
          <ac:spMkLst>
            <pc:docMk/>
            <pc:sldMk cId="425654719" sldId="307"/>
            <ac:spMk id="42" creationId="{945C3603-BF1F-465F-9E08-57525733E461}"/>
          </ac:spMkLst>
        </pc:spChg>
        <pc:spChg chg="mod topLvl">
          <ac:chgData name="Marta Rubies Bedos" userId="4c337dcb-f702-42f5-904d-438167de4786" providerId="ADAL" clId="{59B73B78-9B7E-4081-B681-892255803757}" dt="2026-02-06T07:23:28.515" v="2599" actId="1038"/>
          <ac:spMkLst>
            <pc:docMk/>
            <pc:sldMk cId="425654719" sldId="307"/>
            <ac:spMk id="43" creationId="{BBADE68A-4504-4A4A-94C1-8F9D4CF2555A}"/>
          </ac:spMkLst>
        </pc:spChg>
        <pc:spChg chg="mod topLvl">
          <ac:chgData name="Marta Rubies Bedos" userId="4c337dcb-f702-42f5-904d-438167de4786" providerId="ADAL" clId="{59B73B78-9B7E-4081-B681-892255803757}" dt="2026-02-06T07:23:34.181" v="2613" actId="1038"/>
          <ac:spMkLst>
            <pc:docMk/>
            <pc:sldMk cId="425654719" sldId="307"/>
            <ac:spMk id="44" creationId="{2DC167E9-0CDD-44FE-8D36-50A38D992731}"/>
          </ac:spMkLst>
        </pc:spChg>
        <pc:spChg chg="add mod">
          <ac:chgData name="Marta Rubies Bedos" userId="4c337dcb-f702-42f5-904d-438167de4786" providerId="ADAL" clId="{59B73B78-9B7E-4081-B681-892255803757}" dt="2026-02-04T19:00:23.751" v="1456" actId="14826"/>
          <ac:spMkLst>
            <pc:docMk/>
            <pc:sldMk cId="425654719" sldId="307"/>
            <ac:spMk id="45" creationId="{D25F0AB2-859F-4288-BCDE-0877A9B52EAB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2" creationId="{6501760D-61C0-4CBF-889E-EBD9E5C2B407}"/>
          </ac:spMkLst>
        </pc:spChg>
        <pc:spChg chg="add del mod">
          <ac:chgData name="Marta Rubies Bedos" userId="4c337dcb-f702-42f5-904d-438167de4786" providerId="ADAL" clId="{59B73B78-9B7E-4081-B681-892255803757}" dt="2026-02-04T18:27:33.615" v="564"/>
          <ac:spMkLst>
            <pc:docMk/>
            <pc:sldMk cId="425654719" sldId="307"/>
            <ac:spMk id="63" creationId="{2CE990E1-E1B1-4C23-B9EA-59477F358F75}"/>
          </ac:spMkLst>
        </pc:spChg>
        <pc:spChg chg="add mod">
          <ac:chgData name="Marta Rubies Bedos" userId="4c337dcb-f702-42f5-904d-438167de4786" providerId="ADAL" clId="{59B73B78-9B7E-4081-B681-892255803757}" dt="2026-02-05T16:06:04.595" v="1929" actId="164"/>
          <ac:spMkLst>
            <pc:docMk/>
            <pc:sldMk cId="425654719" sldId="307"/>
            <ac:spMk id="63" creationId="{349B0BCB-A8B8-4B57-8CC0-92E512BD7307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4" creationId="{5C24EF2C-BD83-40D2-9393-98C8E6E6E310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5" creationId="{300459BF-2E1D-460E-AD43-4844C76BF9B5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6" creationId="{C5E91FB5-E99B-454E-834B-922E3D0E357B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7" creationId="{9CE43B81-38FC-4296-A543-6CEE14EB538E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8" creationId="{4EDFE5EB-6B1F-4688-9B16-0B47E636357C}"/>
          </ac:spMkLst>
        </pc:spChg>
        <pc:spChg chg="add mod">
          <ac:chgData name="Marta Rubies Bedos" userId="4c337dcb-f702-42f5-904d-438167de4786" providerId="ADAL" clId="{59B73B78-9B7E-4081-B681-892255803757}" dt="2026-02-06T07:22:33.318" v="2562" actId="164"/>
          <ac:spMkLst>
            <pc:docMk/>
            <pc:sldMk cId="425654719" sldId="307"/>
            <ac:spMk id="69" creationId="{A980B52A-B3F2-4200-B1D7-92F11378FBBC}"/>
          </ac:spMkLst>
        </pc:spChg>
        <pc:spChg chg="mod">
          <ac:chgData name="Marta Rubies Bedos" userId="4c337dcb-f702-42f5-904d-438167de4786" providerId="ADAL" clId="{59B73B78-9B7E-4081-B681-892255803757}" dt="2026-02-04T18:49:13.309" v="1433" actId="552"/>
          <ac:spMkLst>
            <pc:docMk/>
            <pc:sldMk cId="425654719" sldId="307"/>
            <ac:spMk id="91" creationId="{8013B641-42E2-416D-8746-42C46256772E}"/>
          </ac:spMkLst>
        </pc:spChg>
        <pc:spChg chg="add mod">
          <ac:chgData name="Marta Rubies Bedos" userId="4c337dcb-f702-42f5-904d-438167de4786" providerId="ADAL" clId="{59B73B78-9B7E-4081-B681-892255803757}" dt="2026-02-05T14:48:29.559" v="1660" actId="164"/>
          <ac:spMkLst>
            <pc:docMk/>
            <pc:sldMk cId="425654719" sldId="307"/>
            <ac:spMk id="92" creationId="{524161A6-4E95-4857-8EAE-D54A00705B53}"/>
          </ac:spMkLst>
        </pc:spChg>
        <pc:spChg chg="add mod">
          <ac:chgData name="Marta Rubies Bedos" userId="4c337dcb-f702-42f5-904d-438167de4786" providerId="ADAL" clId="{59B73B78-9B7E-4081-B681-892255803757}" dt="2026-02-05T14:48:29.559" v="1660" actId="164"/>
          <ac:spMkLst>
            <pc:docMk/>
            <pc:sldMk cId="425654719" sldId="307"/>
            <ac:spMk id="93" creationId="{27B4EFB6-FF9D-4C75-AB46-8FE6793AA820}"/>
          </ac:spMkLst>
        </pc:spChg>
        <pc:spChg chg="add mod">
          <ac:chgData name="Marta Rubies Bedos" userId="4c337dcb-f702-42f5-904d-438167de4786" providerId="ADAL" clId="{59B73B78-9B7E-4081-B681-892255803757}" dt="2026-02-05T14:52:26.291" v="1779" actId="20577"/>
          <ac:spMkLst>
            <pc:docMk/>
            <pc:sldMk cId="425654719" sldId="307"/>
            <ac:spMk id="94" creationId="{1D300334-2DEB-45A7-9E0E-17DA2BB082AE}"/>
          </ac:spMkLst>
        </pc:spChg>
        <pc:spChg chg="add mod">
          <ac:chgData name="Marta Rubies Bedos" userId="4c337dcb-f702-42f5-904d-438167de4786" providerId="ADAL" clId="{59B73B78-9B7E-4081-B681-892255803757}" dt="2026-02-05T14:52:29.506" v="1781" actId="20577"/>
          <ac:spMkLst>
            <pc:docMk/>
            <pc:sldMk cId="425654719" sldId="307"/>
            <ac:spMk id="95" creationId="{096BFEFA-9F17-4F3F-AB51-FDF012617E82}"/>
          </ac:spMkLst>
        </pc:spChg>
        <pc:spChg chg="add mod">
          <ac:chgData name="Marta Rubies Bedos" userId="4c337dcb-f702-42f5-904d-438167de4786" providerId="ADAL" clId="{59B73B78-9B7E-4081-B681-892255803757}" dt="2026-02-06T07:23:28.515" v="2599" actId="1038"/>
          <ac:spMkLst>
            <pc:docMk/>
            <pc:sldMk cId="425654719" sldId="307"/>
            <ac:spMk id="96" creationId="{9EE84BD8-D69C-4C52-999B-751A2A7D0E46}"/>
          </ac:spMkLst>
        </pc:spChg>
        <pc:spChg chg="add mod">
          <ac:chgData name="Marta Rubies Bedos" userId="4c337dcb-f702-42f5-904d-438167de4786" providerId="ADAL" clId="{59B73B78-9B7E-4081-B681-892255803757}" dt="2026-02-04T19:03:11.128" v="1620" actId="164"/>
          <ac:spMkLst>
            <pc:docMk/>
            <pc:sldMk cId="425654719" sldId="307"/>
            <ac:spMk id="97" creationId="{81E1504A-34BE-4DAF-B0A6-72246D720499}"/>
          </ac:spMkLst>
        </pc:spChg>
        <pc:spChg chg="add mod">
          <ac:chgData name="Marta Rubies Bedos" userId="4c337dcb-f702-42f5-904d-438167de4786" providerId="ADAL" clId="{59B73B78-9B7E-4081-B681-892255803757}" dt="2026-02-04T19:03:11.128" v="1620" actId="164"/>
          <ac:spMkLst>
            <pc:docMk/>
            <pc:sldMk cId="425654719" sldId="307"/>
            <ac:spMk id="98" creationId="{1D009B37-B445-41E5-8252-92F96503CA75}"/>
          </ac:spMkLst>
        </pc:spChg>
        <pc:spChg chg="add mod">
          <ac:chgData name="Marta Rubies Bedos" userId="4c337dcb-f702-42f5-904d-438167de4786" providerId="ADAL" clId="{59B73B78-9B7E-4081-B681-892255803757}" dt="2026-02-04T19:03:11.128" v="1620" actId="164"/>
          <ac:spMkLst>
            <pc:docMk/>
            <pc:sldMk cId="425654719" sldId="307"/>
            <ac:spMk id="100" creationId="{89F5EE5C-0B3F-4D90-92F3-24DB3DD9F188}"/>
          </ac:spMkLst>
        </pc:spChg>
        <pc:grpChg chg="add mod">
          <ac:chgData name="Marta Rubies Bedos" userId="4c337dcb-f702-42f5-904d-438167de4786" providerId="ADAL" clId="{59B73B78-9B7E-4081-B681-892255803757}" dt="2026-02-05T16:06:04.595" v="1929" actId="164"/>
          <ac:grpSpMkLst>
            <pc:docMk/>
            <pc:sldMk cId="425654719" sldId="307"/>
            <ac:grpSpMk id="2" creationId="{8F63D321-1B26-4EE1-A435-18CA711DAFBA}"/>
          </ac:grpSpMkLst>
        </pc:grpChg>
        <pc:grpChg chg="del mod">
          <ac:chgData name="Marta Rubies Bedos" userId="4c337dcb-f702-42f5-904d-438167de4786" providerId="ADAL" clId="{59B73B78-9B7E-4081-B681-892255803757}" dt="2026-02-04T18:18:03.318" v="506" actId="165"/>
          <ac:grpSpMkLst>
            <pc:docMk/>
            <pc:sldMk cId="425654719" sldId="307"/>
            <ac:grpSpMk id="2" creationId="{D90334A6-45C6-4863-84B7-00C927E11417}"/>
          </ac:grpSpMkLst>
        </pc:grpChg>
        <pc:grpChg chg="add mod">
          <ac:chgData name="Marta Rubies Bedos" userId="4c337dcb-f702-42f5-904d-438167de4786" providerId="ADAL" clId="{59B73B78-9B7E-4081-B681-892255803757}" dt="2026-02-06T07:24:07.370" v="2671" actId="1035"/>
          <ac:grpSpMkLst>
            <pc:docMk/>
            <pc:sldMk cId="425654719" sldId="307"/>
            <ac:grpSpMk id="5" creationId="{814DAE66-E3A3-4FF9-8893-78B01E8ED639}"/>
          </ac:grpSpMkLst>
        </pc:grpChg>
        <pc:grpChg chg="del">
          <ac:chgData name="Marta Rubies Bedos" userId="4c337dcb-f702-42f5-904d-438167de4786" providerId="ADAL" clId="{59B73B78-9B7E-4081-B681-892255803757}" dt="2026-02-05T14:50:25.302" v="1721" actId="478"/>
          <ac:grpSpMkLst>
            <pc:docMk/>
            <pc:sldMk cId="425654719" sldId="307"/>
            <ac:grpSpMk id="6" creationId="{5DE83323-8721-4CBA-975D-A96B4F501210}"/>
          </ac:grpSpMkLst>
        </pc:grpChg>
        <pc:grpChg chg="del">
          <ac:chgData name="Marta Rubies Bedos" userId="4c337dcb-f702-42f5-904d-438167de4786" providerId="ADAL" clId="{59B73B78-9B7E-4081-B681-892255803757}" dt="2026-02-05T14:52:09.632" v="1776" actId="478"/>
          <ac:grpSpMkLst>
            <pc:docMk/>
            <pc:sldMk cId="425654719" sldId="307"/>
            <ac:grpSpMk id="8" creationId="{FBF9C9BF-A8C0-4AB8-94C4-FE32A499DB5E}"/>
          </ac:grpSpMkLst>
        </pc:grpChg>
        <pc:grpChg chg="del">
          <ac:chgData name="Marta Rubies Bedos" userId="4c337dcb-f702-42f5-904d-438167de4786" providerId="ADAL" clId="{59B73B78-9B7E-4081-B681-892255803757}" dt="2026-02-05T14:52:11.742" v="1777" actId="478"/>
          <ac:grpSpMkLst>
            <pc:docMk/>
            <pc:sldMk cId="425654719" sldId="307"/>
            <ac:grpSpMk id="10" creationId="{3F37C9C1-0FB1-4727-A434-12C5E1CFCF99}"/>
          </ac:grpSpMkLst>
        </pc:grpChg>
        <pc:grpChg chg="del mod topLvl">
          <ac:chgData name="Marta Rubies Bedos" userId="4c337dcb-f702-42f5-904d-438167de4786" providerId="ADAL" clId="{59B73B78-9B7E-4081-B681-892255803757}" dt="2026-02-06T07:23:01.284" v="2569" actId="165"/>
          <ac:grpSpMkLst>
            <pc:docMk/>
            <pc:sldMk cId="425654719" sldId="307"/>
            <ac:grpSpMk id="11" creationId="{01F23E63-B1E1-4508-ADFD-4BBB1B4966E2}"/>
          </ac:grpSpMkLst>
        </pc:grpChg>
        <pc:grpChg chg="add del mod topLvl">
          <ac:chgData name="Marta Rubies Bedos" userId="4c337dcb-f702-42f5-904d-438167de4786" providerId="ADAL" clId="{59B73B78-9B7E-4081-B681-892255803757}" dt="2026-02-04T18:18:10.019" v="509" actId="165"/>
          <ac:grpSpMkLst>
            <pc:docMk/>
            <pc:sldMk cId="425654719" sldId="307"/>
            <ac:grpSpMk id="14" creationId="{88B39225-8E2B-477C-B206-27374B0A1368}"/>
          </ac:grpSpMkLst>
        </pc:grpChg>
        <pc:grpChg chg="add mod">
          <ac:chgData name="Marta Rubies Bedos" userId="4c337dcb-f702-42f5-904d-438167de4786" providerId="ADAL" clId="{59B73B78-9B7E-4081-B681-892255803757}" dt="2026-02-06T07:22:39.897" v="2564" actId="1076"/>
          <ac:grpSpMkLst>
            <pc:docMk/>
            <pc:sldMk cId="425654719" sldId="307"/>
            <ac:grpSpMk id="14" creationId="{BBB6DDB4-6A64-4D40-B21B-AA77EFD98A5C}"/>
          </ac:grpSpMkLst>
        </pc:grpChg>
        <pc:grpChg chg="add del mod">
          <ac:chgData name="Marta Rubies Bedos" userId="4c337dcb-f702-42f5-904d-438167de4786" providerId="ADAL" clId="{59B73B78-9B7E-4081-B681-892255803757}" dt="2026-02-06T07:22:57.721" v="2568" actId="165"/>
          <ac:grpSpMkLst>
            <pc:docMk/>
            <pc:sldMk cId="425654719" sldId="307"/>
            <ac:grpSpMk id="22" creationId="{1C96DA4D-A53E-4617-BA52-C807C3AEA028}"/>
          </ac:grpSpMkLst>
        </pc:grpChg>
        <pc:grpChg chg="add mod">
          <ac:chgData name="Marta Rubies Bedos" userId="4c337dcb-f702-42f5-904d-438167de4786" providerId="ADAL" clId="{59B73B78-9B7E-4081-B681-892255803757}" dt="2026-02-04T19:03:11.128" v="1620" actId="164"/>
          <ac:grpSpMkLst>
            <pc:docMk/>
            <pc:sldMk cId="425654719" sldId="307"/>
            <ac:grpSpMk id="58" creationId="{C2BABE4E-06C1-43FA-A880-A412FA165A13}"/>
          </ac:grpSpMkLst>
        </pc:grpChg>
        <pc:grpChg chg="add del mod">
          <ac:chgData name="Marta Rubies Bedos" userId="4c337dcb-f702-42f5-904d-438167de4786" providerId="ADAL" clId="{59B73B78-9B7E-4081-B681-892255803757}" dt="2026-02-05T14:48:12.175" v="1658" actId="478"/>
          <ac:grpSpMkLst>
            <pc:docMk/>
            <pc:sldMk cId="425654719" sldId="307"/>
            <ac:grpSpMk id="60" creationId="{891E56E3-2344-4F77-A4BB-E1C0F9198CB6}"/>
          </ac:grpSpMkLst>
        </pc:grpChg>
        <pc:grpChg chg="add mod">
          <ac:chgData name="Marta Rubies Bedos" userId="4c337dcb-f702-42f5-904d-438167de4786" providerId="ADAL" clId="{59B73B78-9B7E-4081-B681-892255803757}" dt="2026-02-04T19:03:11.128" v="1620" actId="164"/>
          <ac:grpSpMkLst>
            <pc:docMk/>
            <pc:sldMk cId="425654719" sldId="307"/>
            <ac:grpSpMk id="75" creationId="{C5FFC22F-DA7C-491F-93F8-64C54C8DA228}"/>
          </ac:grpSpMkLst>
        </pc:grpChg>
        <pc:grpChg chg="mod">
          <ac:chgData name="Marta Rubies Bedos" userId="4c337dcb-f702-42f5-904d-438167de4786" providerId="ADAL" clId="{59B73B78-9B7E-4081-B681-892255803757}" dt="2026-02-05T16:06:04.595" v="1929" actId="164"/>
          <ac:grpSpMkLst>
            <pc:docMk/>
            <pc:sldMk cId="425654719" sldId="307"/>
            <ac:grpSpMk id="84" creationId="{41B0C456-6288-4163-8411-958302E4777F}"/>
          </ac:grpSpMkLst>
        </pc:grpChg>
        <pc:grpChg chg="del">
          <ac:chgData name="Marta Rubies Bedos" userId="4c337dcb-f702-42f5-904d-438167de4786" providerId="ADAL" clId="{59B73B78-9B7E-4081-B681-892255803757}" dt="2026-02-05T16:05:56.934" v="1894" actId="478"/>
          <ac:grpSpMkLst>
            <pc:docMk/>
            <pc:sldMk cId="425654719" sldId="307"/>
            <ac:grpSpMk id="86" creationId="{9251094C-3982-4BC6-BAB3-59D837E7636F}"/>
          </ac:grpSpMkLst>
        </pc:grpChg>
        <pc:picChg chg="del">
          <ac:chgData name="Marta Rubies Bedos" userId="4c337dcb-f702-42f5-904d-438167de4786" providerId="ADAL" clId="{59B73B78-9B7E-4081-B681-892255803757}" dt="2026-02-05T14:52:11.742" v="1777" actId="478"/>
          <ac:picMkLst>
            <pc:docMk/>
            <pc:sldMk cId="425654719" sldId="307"/>
            <ac:picMk id="5" creationId="{2E1DB0F6-C797-4DC5-AF44-0DE332F6E163}"/>
          </ac:picMkLst>
        </pc:picChg>
        <pc:picChg chg="del">
          <ac:chgData name="Marta Rubies Bedos" userId="4c337dcb-f702-42f5-904d-438167de4786" providerId="ADAL" clId="{59B73B78-9B7E-4081-B681-892255803757}" dt="2026-02-05T14:52:09.632" v="1776" actId="478"/>
          <ac:picMkLst>
            <pc:docMk/>
            <pc:sldMk cId="425654719" sldId="307"/>
            <ac:picMk id="7" creationId="{48E33A8B-3BE4-4F3B-8B27-0104BED83A67}"/>
          </ac:picMkLst>
        </pc:picChg>
        <pc:picChg chg="del">
          <ac:chgData name="Marta Rubies Bedos" userId="4c337dcb-f702-42f5-904d-438167de4786" providerId="ADAL" clId="{59B73B78-9B7E-4081-B681-892255803757}" dt="2026-02-05T14:50:25.302" v="1721" actId="478"/>
          <ac:picMkLst>
            <pc:docMk/>
            <pc:sldMk cId="425654719" sldId="307"/>
            <ac:picMk id="9" creationId="{99F5DDA8-F8AE-4C9F-B198-F5DB6AA75896}"/>
          </ac:picMkLst>
        </pc:picChg>
        <pc:picChg chg="add mod ord modCrop">
          <ac:chgData name="Marta Rubies Bedos" userId="4c337dcb-f702-42f5-904d-438167de4786" providerId="ADAL" clId="{59B73B78-9B7E-4081-B681-892255803757}" dt="2026-02-05T14:48:29.559" v="1660" actId="164"/>
          <ac:picMkLst>
            <pc:docMk/>
            <pc:sldMk cId="425654719" sldId="307"/>
            <ac:picMk id="12" creationId="{27344CA0-ED0E-4BD1-A6AB-574C4E0C742F}"/>
          </ac:picMkLst>
        </pc:picChg>
        <pc:picChg chg="del">
          <ac:chgData name="Marta Rubies Bedos" userId="4c337dcb-f702-42f5-904d-438167de4786" providerId="ADAL" clId="{59B73B78-9B7E-4081-B681-892255803757}" dt="2026-02-04T14:59:17.719" v="0" actId="478"/>
          <ac:picMkLst>
            <pc:docMk/>
            <pc:sldMk cId="425654719" sldId="307"/>
            <ac:picMk id="12" creationId="{8569499B-60DB-4D5B-97B8-8739799A73B8}"/>
          </ac:picMkLst>
        </pc:picChg>
        <pc:picChg chg="add mod modCrop">
          <ac:chgData name="Marta Rubies Bedos" userId="4c337dcb-f702-42f5-904d-438167de4786" providerId="ADAL" clId="{59B73B78-9B7E-4081-B681-892255803757}" dt="2026-02-04T19:01:11.857" v="1500" actId="1036"/>
          <ac:picMkLst>
            <pc:docMk/>
            <pc:sldMk cId="425654719" sldId="307"/>
            <ac:picMk id="16" creationId="{9D5215F2-26E7-4AD0-A25E-5DE22DAED241}"/>
          </ac:picMkLst>
        </pc:picChg>
        <pc:picChg chg="add mod ord topLvl modCrop">
          <ac:chgData name="Marta Rubies Bedos" userId="4c337dcb-f702-42f5-904d-438167de4786" providerId="ADAL" clId="{59B73B78-9B7E-4081-B681-892255803757}" dt="2026-02-06T07:22:57.721" v="2568" actId="165"/>
          <ac:picMkLst>
            <pc:docMk/>
            <pc:sldMk cId="425654719" sldId="307"/>
            <ac:picMk id="17" creationId="{0643FA15-3734-46CD-B581-DDE500EDD15F}"/>
          </ac:picMkLst>
        </pc:picChg>
        <pc:picChg chg="add del mod">
          <ac:chgData name="Marta Rubies Bedos" userId="4c337dcb-f702-42f5-904d-438167de4786" providerId="ADAL" clId="{59B73B78-9B7E-4081-B681-892255803757}" dt="2026-02-04T18:11:29.421" v="339" actId="478"/>
          <ac:picMkLst>
            <pc:docMk/>
            <pc:sldMk cId="425654719" sldId="307"/>
            <ac:picMk id="18" creationId="{41BCA6CD-A2AB-46D4-8DD9-0ED45B28399A}"/>
          </ac:picMkLst>
        </pc:picChg>
        <pc:picChg chg="add mod ord topLvl modCrop">
          <ac:chgData name="Marta Rubies Bedos" userId="4c337dcb-f702-42f5-904d-438167de4786" providerId="ADAL" clId="{59B73B78-9B7E-4081-B681-892255803757}" dt="2026-02-06T07:23:28.515" v="2599" actId="1038"/>
          <ac:picMkLst>
            <pc:docMk/>
            <pc:sldMk cId="425654719" sldId="307"/>
            <ac:picMk id="19" creationId="{71072114-D5F1-414D-B198-3363D98747E4}"/>
          </ac:picMkLst>
        </pc:picChg>
        <pc:picChg chg="add del mod">
          <ac:chgData name="Marta Rubies Bedos" userId="4c337dcb-f702-42f5-904d-438167de4786" providerId="ADAL" clId="{59B73B78-9B7E-4081-B681-892255803757}" dt="2026-02-04T18:12:59.704" v="347" actId="478"/>
          <ac:picMkLst>
            <pc:docMk/>
            <pc:sldMk cId="425654719" sldId="307"/>
            <ac:picMk id="20" creationId="{F814A2E2-ACA7-4FB9-AB1B-B09D049214DE}"/>
          </ac:picMkLst>
        </pc:picChg>
        <pc:picChg chg="add mod ord topLvl modCrop">
          <ac:chgData name="Marta Rubies Bedos" userId="4c337dcb-f702-42f5-904d-438167de4786" providerId="ADAL" clId="{59B73B78-9B7E-4081-B681-892255803757}" dt="2026-02-06T07:23:34.181" v="2613" actId="1038"/>
          <ac:picMkLst>
            <pc:docMk/>
            <pc:sldMk cId="425654719" sldId="307"/>
            <ac:picMk id="21" creationId="{E7606346-28A6-40EA-B812-47D3D431FE3D}"/>
          </ac:picMkLst>
        </pc:picChg>
        <pc:picChg chg="add del mod">
          <ac:chgData name="Marta Rubies Bedos" userId="4c337dcb-f702-42f5-904d-438167de4786" providerId="ADAL" clId="{59B73B78-9B7E-4081-B681-892255803757}" dt="2026-02-04T18:33:51.949" v="1089" actId="478"/>
          <ac:picMkLst>
            <pc:docMk/>
            <pc:sldMk cId="425654719" sldId="307"/>
            <ac:picMk id="22" creationId="{544CD5F2-D850-4976-A2CA-F0CAE5DA5082}"/>
          </ac:picMkLst>
        </pc:picChg>
        <pc:picChg chg="add del mod">
          <ac:chgData name="Marta Rubies Bedos" userId="4c337dcb-f702-42f5-904d-438167de4786" providerId="ADAL" clId="{59B73B78-9B7E-4081-B681-892255803757}" dt="2026-02-04T18:16:02.060" v="483" actId="478"/>
          <ac:picMkLst>
            <pc:docMk/>
            <pc:sldMk cId="425654719" sldId="307"/>
            <ac:picMk id="24" creationId="{DF77C797-9A88-4DDC-9BEE-55F3250AF87C}"/>
          </ac:picMkLst>
        </pc:picChg>
        <pc:picChg chg="add del mod">
          <ac:chgData name="Marta Rubies Bedos" userId="4c337dcb-f702-42f5-904d-438167de4786" providerId="ADAL" clId="{59B73B78-9B7E-4081-B681-892255803757}" dt="2026-02-04T18:17:21.180" v="500" actId="478"/>
          <ac:picMkLst>
            <pc:docMk/>
            <pc:sldMk cId="425654719" sldId="307"/>
            <ac:picMk id="26" creationId="{3E7D54AA-4CF9-4C91-B136-9D0769617FFB}"/>
          </ac:picMkLst>
        </pc:picChg>
        <pc:picChg chg="add del mod">
          <ac:chgData name="Marta Rubies Bedos" userId="4c337dcb-f702-42f5-904d-438167de4786" providerId="ADAL" clId="{59B73B78-9B7E-4081-B681-892255803757}" dt="2026-02-04T18:18:55.697" v="515" actId="478"/>
          <ac:picMkLst>
            <pc:docMk/>
            <pc:sldMk cId="425654719" sldId="307"/>
            <ac:picMk id="28" creationId="{3819D31D-C1B9-490F-9067-0A25DF8839FB}"/>
          </ac:picMkLst>
        </pc:picChg>
        <pc:picChg chg="add del mod modCrop">
          <ac:chgData name="Marta Rubies Bedos" userId="4c337dcb-f702-42f5-904d-438167de4786" providerId="ADAL" clId="{59B73B78-9B7E-4081-B681-892255803757}" dt="2026-02-04T18:20:16.064" v="540" actId="478"/>
          <ac:picMkLst>
            <pc:docMk/>
            <pc:sldMk cId="425654719" sldId="307"/>
            <ac:picMk id="32" creationId="{9784D2F9-C19D-4A0C-8EB7-939AE3F2978E}"/>
          </ac:picMkLst>
        </pc:picChg>
        <pc:picChg chg="add del mod modCrop">
          <ac:chgData name="Marta Rubies Bedos" userId="4c337dcb-f702-42f5-904d-438167de4786" providerId="ADAL" clId="{59B73B78-9B7E-4081-B681-892255803757}" dt="2026-02-04T18:29:08.769" v="706" actId="478"/>
          <ac:picMkLst>
            <pc:docMk/>
            <pc:sldMk cId="425654719" sldId="307"/>
            <ac:picMk id="47" creationId="{94617517-84FF-4F69-8EEB-98F4BE9C6892}"/>
          </ac:picMkLst>
        </pc:picChg>
        <pc:picChg chg="add mod modCrop">
          <ac:chgData name="Marta Rubies Bedos" userId="4c337dcb-f702-42f5-904d-438167de4786" providerId="ADAL" clId="{59B73B78-9B7E-4081-B681-892255803757}" dt="2026-02-06T07:22:33.318" v="2562" actId="164"/>
          <ac:picMkLst>
            <pc:docMk/>
            <pc:sldMk cId="425654719" sldId="307"/>
            <ac:picMk id="49" creationId="{D2B6F870-7553-4F86-B535-85C4FDB115BD}"/>
          </ac:picMkLst>
        </pc:picChg>
        <pc:picChg chg="add del mod">
          <ac:chgData name="Marta Rubies Bedos" userId="4c337dcb-f702-42f5-904d-438167de4786" providerId="ADAL" clId="{59B73B78-9B7E-4081-B681-892255803757}" dt="2026-02-04T18:33:49.540" v="1088" actId="478"/>
          <ac:picMkLst>
            <pc:docMk/>
            <pc:sldMk cId="425654719" sldId="307"/>
            <ac:picMk id="53" creationId="{E4FDACF0-AC25-4A1F-BA2E-D83F155BF731}"/>
          </ac:picMkLst>
        </pc:picChg>
        <pc:picChg chg="add del mod">
          <ac:chgData name="Marta Rubies Bedos" userId="4c337dcb-f702-42f5-904d-438167de4786" providerId="ADAL" clId="{59B73B78-9B7E-4081-B681-892255803757}" dt="2026-02-04T18:34:13.197" v="1092" actId="478"/>
          <ac:picMkLst>
            <pc:docMk/>
            <pc:sldMk cId="425654719" sldId="307"/>
            <ac:picMk id="55" creationId="{AD147B1B-10F1-409B-AFB7-982FF7E38ED4}"/>
          </ac:picMkLst>
        </pc:picChg>
        <pc:picChg chg="add del mod topLvl modCrop">
          <ac:chgData name="Marta Rubies Bedos" userId="4c337dcb-f702-42f5-904d-438167de4786" providerId="ADAL" clId="{59B73B78-9B7E-4081-B681-892255803757}" dt="2026-02-05T14:48:12.175" v="1658" actId="478"/>
          <ac:picMkLst>
            <pc:docMk/>
            <pc:sldMk cId="425654719" sldId="307"/>
            <ac:picMk id="57" creationId="{3FB7A66D-E36A-4F0B-9FBC-19F8DA5CA12D}"/>
          </ac:picMkLst>
        </pc:picChg>
        <pc:picChg chg="add del mod modCrop">
          <ac:chgData name="Marta Rubies Bedos" userId="4c337dcb-f702-42f5-904d-438167de4786" providerId="ADAL" clId="{59B73B78-9B7E-4081-B681-892255803757}" dt="2026-02-04T18:29:11.012" v="707" actId="478"/>
          <ac:picMkLst>
            <pc:docMk/>
            <pc:sldMk cId="425654719" sldId="307"/>
            <ac:picMk id="59" creationId="{9A621D11-6129-47F9-A0E3-B163DFA2F4A0}"/>
          </ac:picMkLst>
        </pc:picChg>
        <pc:picChg chg="add mod topLvl modCrop">
          <ac:chgData name="Marta Rubies Bedos" userId="4c337dcb-f702-42f5-904d-438167de4786" providerId="ADAL" clId="{59B73B78-9B7E-4081-B681-892255803757}" dt="2026-02-05T14:48:29.559" v="1660" actId="164"/>
          <ac:picMkLst>
            <pc:docMk/>
            <pc:sldMk cId="425654719" sldId="307"/>
            <ac:picMk id="82" creationId="{198C58D3-467A-415D-934F-860A24217D7C}"/>
          </ac:picMkLst>
        </pc:picChg>
        <pc:picChg chg="mod">
          <ac:chgData name="Marta Rubies Bedos" userId="4c337dcb-f702-42f5-904d-438167de4786" providerId="ADAL" clId="{59B73B78-9B7E-4081-B681-892255803757}" dt="2026-02-04T18:35:56.685" v="1292" actId="1037"/>
          <ac:picMkLst>
            <pc:docMk/>
            <pc:sldMk cId="425654719" sldId="307"/>
            <ac:picMk id="83" creationId="{12A77973-0CA6-48E9-A926-29B292185D9D}"/>
          </ac:picMkLst>
        </pc:picChg>
        <pc:picChg chg="del">
          <ac:chgData name="Marta Rubies Bedos" userId="4c337dcb-f702-42f5-904d-438167de4786" providerId="ADAL" clId="{59B73B78-9B7E-4081-B681-892255803757}" dt="2026-02-05T16:05:56.934" v="1894" actId="478"/>
          <ac:picMkLst>
            <pc:docMk/>
            <pc:sldMk cId="425654719" sldId="307"/>
            <ac:picMk id="88" creationId="{55444618-38C7-43C7-9867-C8ED0ABCBCB1}"/>
          </ac:picMkLst>
        </pc:picChg>
        <pc:picChg chg="del">
          <ac:chgData name="Marta Rubies Bedos" userId="4c337dcb-f702-42f5-904d-438167de4786" providerId="ADAL" clId="{59B73B78-9B7E-4081-B681-892255803757}" dt="2026-02-05T16:05:56.934" v="1894" actId="478"/>
          <ac:picMkLst>
            <pc:docMk/>
            <pc:sldMk cId="425654719" sldId="307"/>
            <ac:picMk id="89" creationId="{D953B108-715C-4CBA-9A00-05265BA99E81}"/>
          </ac:picMkLst>
        </pc:picChg>
        <pc:picChg chg="del">
          <ac:chgData name="Marta Rubies Bedos" userId="4c337dcb-f702-42f5-904d-438167de4786" providerId="ADAL" clId="{59B73B78-9B7E-4081-B681-892255803757}" dt="2026-02-05T16:05:56.934" v="1894" actId="478"/>
          <ac:picMkLst>
            <pc:docMk/>
            <pc:sldMk cId="425654719" sldId="307"/>
            <ac:picMk id="90" creationId="{D4CE6F08-46DB-4C39-87E5-C97480E8DB5A}"/>
          </ac:picMkLst>
        </pc:picChg>
        <pc:picChg chg="del mod topLvl">
          <ac:chgData name="Marta Rubies Bedos" userId="4c337dcb-f702-42f5-904d-438167de4786" providerId="ADAL" clId="{59B73B78-9B7E-4081-B681-892255803757}" dt="2026-02-04T18:18:13.472" v="511" actId="478"/>
          <ac:picMkLst>
            <pc:docMk/>
            <pc:sldMk cId="425654719" sldId="307"/>
            <ac:picMk id="150" creationId="{8D8A3ECC-F78F-4C39-8902-907DA9AB365D}"/>
          </ac:picMkLst>
        </pc:picChg>
        <pc:cxnChg chg="add del mod">
          <ac:chgData name="Marta Rubies Bedos" userId="4c337dcb-f702-42f5-904d-438167de4786" providerId="ADAL" clId="{59B73B78-9B7E-4081-B681-892255803757}" dt="2026-02-06T07:24:09.665" v="2672" actId="478"/>
          <ac:cxnSpMkLst>
            <pc:docMk/>
            <pc:sldMk cId="425654719" sldId="307"/>
            <ac:cxnSpMk id="7" creationId="{B77A4ED0-75D7-4610-8D8B-DD81BFD2CFF0}"/>
          </ac:cxnSpMkLst>
        </pc:cxnChg>
        <pc:cxnChg chg="add del mod">
          <ac:chgData name="Marta Rubies Bedos" userId="4c337dcb-f702-42f5-904d-438167de4786" providerId="ADAL" clId="{59B73B78-9B7E-4081-B681-892255803757}" dt="2026-02-04T18:36:04.763" v="1304" actId="478"/>
          <ac:cxnSpMkLst>
            <pc:docMk/>
            <pc:sldMk cId="425654719" sldId="307"/>
            <ac:cxnSpMk id="51" creationId="{1DA7373A-4CBB-422A-8358-718CE66656F8}"/>
          </ac:cxnSpMkLst>
        </pc:cxnChg>
        <pc:cxnChg chg="add del">
          <ac:chgData name="Marta Rubies Bedos" userId="4c337dcb-f702-42f5-904d-438167de4786" providerId="ADAL" clId="{59B73B78-9B7E-4081-B681-892255803757}" dt="2026-02-04T18:59:03.275" v="1453" actId="478"/>
          <ac:cxnSpMkLst>
            <pc:docMk/>
            <pc:sldMk cId="425654719" sldId="307"/>
            <ac:cxnSpMk id="70" creationId="{B74884EA-03CA-458E-8617-AA6FA0A38957}"/>
          </ac:cxnSpMkLst>
        </pc:cxnChg>
        <pc:cxnChg chg="add del mod">
          <ac:chgData name="Marta Rubies Bedos" userId="4c337dcb-f702-42f5-904d-438167de4786" providerId="ADAL" clId="{59B73B78-9B7E-4081-B681-892255803757}" dt="2026-02-04T19:03:44.440" v="1630" actId="478"/>
          <ac:cxnSpMkLst>
            <pc:docMk/>
            <pc:sldMk cId="425654719" sldId="307"/>
            <ac:cxnSpMk id="72" creationId="{677240DD-BECF-4013-BE4E-871489610E3D}"/>
          </ac:cxnSpMkLst>
        </pc:cxnChg>
        <pc:cxnChg chg="add mod">
          <ac:chgData name="Marta Rubies Bedos" userId="4c337dcb-f702-42f5-904d-438167de4786" providerId="ADAL" clId="{59B73B78-9B7E-4081-B681-892255803757}" dt="2026-02-04T19:03:11.128" v="1620" actId="164"/>
          <ac:cxnSpMkLst>
            <pc:docMk/>
            <pc:sldMk cId="425654719" sldId="307"/>
            <ac:cxnSpMk id="74" creationId="{FB0EF8CD-DDD5-4E74-98EF-AB01AA9056A8}"/>
          </ac:cxnSpMkLst>
        </pc:cxnChg>
        <pc:cxnChg chg="add mod">
          <ac:chgData name="Marta Rubies Bedos" userId="4c337dcb-f702-42f5-904d-438167de4786" providerId="ADAL" clId="{59B73B78-9B7E-4081-B681-892255803757}" dt="2026-02-04T19:03:11.128" v="1620" actId="164"/>
          <ac:cxnSpMkLst>
            <pc:docMk/>
            <pc:sldMk cId="425654719" sldId="307"/>
            <ac:cxnSpMk id="99" creationId="{AA764139-6114-4961-A64E-8F345089AFAC}"/>
          </ac:cxnSpMkLst>
        </pc:cxnChg>
        <pc:cxnChg chg="add mod">
          <ac:chgData name="Marta Rubies Bedos" userId="4c337dcb-f702-42f5-904d-438167de4786" providerId="ADAL" clId="{59B73B78-9B7E-4081-B681-892255803757}" dt="2026-02-04T19:03:11.128" v="1620" actId="164"/>
          <ac:cxnSpMkLst>
            <pc:docMk/>
            <pc:sldMk cId="425654719" sldId="307"/>
            <ac:cxnSpMk id="101" creationId="{F16AACFD-34A6-4591-8F80-E897297D69A3}"/>
          </ac:cxnSpMkLst>
        </pc:cxnChg>
      </pc:sldChg>
    </pc:docChg>
  </pc:docChgLst>
  <pc:docChgLst>
    <pc:chgData name="Marta Rubies Bedos" userId="4c337dcb-f702-42f5-904d-438167de4786" providerId="ADAL" clId="{63285C8D-2D94-4CD4-B204-D8F2FD252422}"/>
    <pc:docChg chg="custSel modSld">
      <pc:chgData name="Marta Rubies Bedos" userId="4c337dcb-f702-42f5-904d-438167de4786" providerId="ADAL" clId="{63285C8D-2D94-4CD4-B204-D8F2FD252422}" dt="2026-01-29T08:33:26.204" v="733" actId="14100"/>
      <pc:docMkLst>
        <pc:docMk/>
      </pc:docMkLst>
      <pc:sldChg chg="modSp">
        <pc:chgData name="Marta Rubies Bedos" userId="4c337dcb-f702-42f5-904d-438167de4786" providerId="ADAL" clId="{63285C8D-2D94-4CD4-B204-D8F2FD252422}" dt="2026-01-29T06:48:08.717" v="709"/>
        <pc:sldMkLst>
          <pc:docMk/>
          <pc:sldMk cId="274267593" sldId="260"/>
        </pc:sldMkLst>
        <pc:graphicFrameChg chg="mod">
          <ac:chgData name="Marta Rubies Bedos" userId="4c337dcb-f702-42f5-904d-438167de4786" providerId="ADAL" clId="{63285C8D-2D94-4CD4-B204-D8F2FD252422}" dt="2026-01-29T06:48:08.717" v="709"/>
          <ac:graphicFrameMkLst>
            <pc:docMk/>
            <pc:sldMk cId="274267593" sldId="260"/>
            <ac:graphicFrameMk id="50" creationId="{2769B514-B34F-4739-8180-5083ECD6292B}"/>
          </ac:graphicFrameMkLst>
        </pc:graphicFrameChg>
      </pc:sldChg>
      <pc:sldChg chg="addSp delSp modSp mod">
        <pc:chgData name="Marta Rubies Bedos" userId="4c337dcb-f702-42f5-904d-438167de4786" providerId="ADAL" clId="{63285C8D-2D94-4CD4-B204-D8F2FD252422}" dt="2026-01-29T06:49:00.739" v="731" actId="1036"/>
        <pc:sldMkLst>
          <pc:docMk/>
          <pc:sldMk cId="4042853977" sldId="270"/>
        </pc:sldMkLst>
        <pc:spChg chg="mod">
          <ac:chgData name="Marta Rubies Bedos" userId="4c337dcb-f702-42f5-904d-438167de4786" providerId="ADAL" clId="{63285C8D-2D94-4CD4-B204-D8F2FD252422}" dt="2026-01-29T06:45:53.501" v="557" actId="553"/>
          <ac:spMkLst>
            <pc:docMk/>
            <pc:sldMk cId="4042853977" sldId="270"/>
            <ac:spMk id="65" creationId="{5B7998BC-14BD-40FD-B6C7-525907B1C912}"/>
          </ac:spMkLst>
        </pc:spChg>
        <pc:spChg chg="mod">
          <ac:chgData name="Marta Rubies Bedos" userId="4c337dcb-f702-42f5-904d-438167de4786" providerId="ADAL" clId="{63285C8D-2D94-4CD4-B204-D8F2FD252422}" dt="2026-01-29T06:48:11.524" v="710" actId="553"/>
          <ac:spMkLst>
            <pc:docMk/>
            <pc:sldMk cId="4042853977" sldId="270"/>
            <ac:spMk id="157" creationId="{B05CD487-002B-4869-A51E-A7B6876A3969}"/>
          </ac:spMkLst>
        </pc:spChg>
        <pc:spChg chg="mod">
          <ac:chgData name="Marta Rubies Bedos" userId="4c337dcb-f702-42f5-904d-438167de4786" providerId="ADAL" clId="{63285C8D-2D94-4CD4-B204-D8F2FD252422}" dt="2026-01-29T06:48:54.491" v="725" actId="20577"/>
          <ac:spMkLst>
            <pc:docMk/>
            <pc:sldMk cId="4042853977" sldId="270"/>
            <ac:spMk id="163" creationId="{197C39F3-6C93-4069-BA5E-A9F4DAA62C8A}"/>
          </ac:spMkLst>
        </pc:spChg>
        <pc:spChg chg="mod">
          <ac:chgData name="Marta Rubies Bedos" userId="4c337dcb-f702-42f5-904d-438167de4786" providerId="ADAL" clId="{63285C8D-2D94-4CD4-B204-D8F2FD252422}" dt="2026-01-29T06:48:40.560" v="720" actId="552"/>
          <ac:spMkLst>
            <pc:docMk/>
            <pc:sldMk cId="4042853977" sldId="270"/>
            <ac:spMk id="164" creationId="{3A6C87D8-E169-4070-9481-121852FE4FFC}"/>
          </ac:spMkLst>
        </pc:spChg>
        <pc:spChg chg="mod">
          <ac:chgData name="Marta Rubies Bedos" userId="4c337dcb-f702-42f5-904d-438167de4786" providerId="ADAL" clId="{63285C8D-2D94-4CD4-B204-D8F2FD252422}" dt="2026-01-29T06:45:53.501" v="557" actId="553"/>
          <ac:spMkLst>
            <pc:docMk/>
            <pc:sldMk cId="4042853977" sldId="270"/>
            <ac:spMk id="167" creationId="{F330FE6C-E119-48F6-8EEF-2287AAD7B943}"/>
          </ac:spMkLst>
        </pc:spChg>
        <pc:spChg chg="mod">
          <ac:chgData name="Marta Rubies Bedos" userId="4c337dcb-f702-42f5-904d-438167de4786" providerId="ADAL" clId="{63285C8D-2D94-4CD4-B204-D8F2FD252422}" dt="2026-01-29T06:48:52.485" v="723" actId="20577"/>
          <ac:spMkLst>
            <pc:docMk/>
            <pc:sldMk cId="4042853977" sldId="270"/>
            <ac:spMk id="168" creationId="{77512AA8-19AA-46DB-8830-794CA09EC0B5}"/>
          </ac:spMkLst>
        </pc:spChg>
        <pc:spChg chg="mod">
          <ac:chgData name="Marta Rubies Bedos" userId="4c337dcb-f702-42f5-904d-438167de4786" providerId="ADAL" clId="{63285C8D-2D94-4CD4-B204-D8F2FD252422}" dt="2026-01-29T06:48:11.524" v="710" actId="553"/>
          <ac:spMkLst>
            <pc:docMk/>
            <pc:sldMk cId="4042853977" sldId="270"/>
            <ac:spMk id="171" creationId="{4B242541-BEDE-4248-B295-37BE25CE12CD}"/>
          </ac:spMkLst>
        </pc:spChg>
        <pc:spChg chg="add mod">
          <ac:chgData name="Marta Rubies Bedos" userId="4c337dcb-f702-42f5-904d-438167de4786" providerId="ADAL" clId="{63285C8D-2D94-4CD4-B204-D8F2FD252422}" dt="2026-01-29T06:48:21.924" v="718" actId="20577"/>
          <ac:spMkLst>
            <pc:docMk/>
            <pc:sldMk cId="4042853977" sldId="270"/>
            <ac:spMk id="174" creationId="{810068EC-25A8-4A3D-B984-AD68A7D03F82}"/>
          </ac:spMkLst>
        </pc:spChg>
        <pc:grpChg chg="del">
          <ac:chgData name="Marta Rubies Bedos" userId="4c337dcb-f702-42f5-904d-438167de4786" providerId="ADAL" clId="{63285C8D-2D94-4CD4-B204-D8F2FD252422}" dt="2026-01-29T06:47:23.661" v="704" actId="165"/>
          <ac:grpSpMkLst>
            <pc:docMk/>
            <pc:sldMk cId="4042853977" sldId="270"/>
            <ac:grpSpMk id="16" creationId="{A211A492-3F44-4101-ABB4-1F31A0402A76}"/>
          </ac:grpSpMkLst>
        </pc:grpChg>
        <pc:graphicFrameChg chg="mod">
          <ac:chgData name="Marta Rubies Bedos" userId="4c337dcb-f702-42f5-904d-438167de4786" providerId="ADAL" clId="{63285C8D-2D94-4CD4-B204-D8F2FD252422}" dt="2026-01-29T06:45:33.729" v="552" actId="1037"/>
          <ac:graphicFrameMkLst>
            <pc:docMk/>
            <pc:sldMk cId="4042853977" sldId="270"/>
            <ac:graphicFrameMk id="5" creationId="{01CFF7D7-5463-4241-B2F8-2A7BFC5C8FBD}"/>
          </ac:graphicFrameMkLst>
        </pc:graphicFrameChg>
        <pc:graphicFrameChg chg="mod">
          <ac:chgData name="Marta Rubies Bedos" userId="4c337dcb-f702-42f5-904d-438167de4786" providerId="ADAL" clId="{63285C8D-2D94-4CD4-B204-D8F2FD252422}" dt="2026-01-29T06:44:59.705" v="506" actId="1038"/>
          <ac:graphicFrameMkLst>
            <pc:docMk/>
            <pc:sldMk cId="4042853977" sldId="270"/>
            <ac:graphicFrameMk id="6" creationId="{0B126386-E590-4217-9ED4-91B888C99692}"/>
          </ac:graphicFrameMkLst>
        </pc:graphicFrameChg>
        <pc:graphicFrameChg chg="mod">
          <ac:chgData name="Marta Rubies Bedos" userId="4c337dcb-f702-42f5-904d-438167de4786" providerId="ADAL" clId="{63285C8D-2D94-4CD4-B204-D8F2FD252422}" dt="2026-01-28T14:16:36.836" v="144"/>
          <ac:graphicFrameMkLst>
            <pc:docMk/>
            <pc:sldMk cId="4042853977" sldId="270"/>
            <ac:graphicFrameMk id="63" creationId="{52474169-3503-4DF3-A724-6293833234C6}"/>
          </ac:graphicFrameMkLst>
        </pc:graphicFrameChg>
        <pc:graphicFrameChg chg="mod">
          <ac:chgData name="Marta Rubies Bedos" userId="4c337dcb-f702-42f5-904d-438167de4786" providerId="ADAL" clId="{63285C8D-2D94-4CD4-B204-D8F2FD252422}" dt="2026-01-28T14:16:36.870" v="145"/>
          <ac:graphicFrameMkLst>
            <pc:docMk/>
            <pc:sldMk cId="4042853977" sldId="270"/>
            <ac:graphicFrameMk id="64" creationId="{7907868F-F132-469E-BD4C-45994AA2E78C}"/>
          </ac:graphicFrameMkLst>
        </pc:graphicFrameChg>
        <pc:graphicFrameChg chg="add mod">
          <ac:chgData name="Marta Rubies Bedos" userId="4c337dcb-f702-42f5-904d-438167de4786" providerId="ADAL" clId="{63285C8D-2D94-4CD4-B204-D8F2FD252422}" dt="2026-01-29T06:47:12.410" v="703" actId="1038"/>
          <ac:graphicFrameMkLst>
            <pc:docMk/>
            <pc:sldMk cId="4042853977" sldId="270"/>
            <ac:graphicFrameMk id="133" creationId="{98437D90-FFB3-4DD6-BE9B-4E5172AB54BD}"/>
          </ac:graphicFrameMkLst>
        </pc:graphicFrameChg>
        <pc:graphicFrameChg chg="mod">
          <ac:chgData name="Marta Rubies Bedos" userId="4c337dcb-f702-42f5-904d-438167de4786" providerId="ADAL" clId="{63285C8D-2D94-4CD4-B204-D8F2FD252422}" dt="2026-01-29T06:49:00.739" v="731" actId="1036"/>
          <ac:graphicFrameMkLst>
            <pc:docMk/>
            <pc:sldMk cId="4042853977" sldId="270"/>
            <ac:graphicFrameMk id="161" creationId="{88081704-5C67-4655-8121-286ECBB3F6B6}"/>
          </ac:graphicFrameMkLst>
        </pc:graphicFrameChg>
        <pc:graphicFrameChg chg="mod topLvl">
          <ac:chgData name="Marta Rubies Bedos" userId="4c337dcb-f702-42f5-904d-438167de4786" providerId="ADAL" clId="{63285C8D-2D94-4CD4-B204-D8F2FD252422}" dt="2026-01-29T06:47:23.661" v="704" actId="165"/>
          <ac:graphicFrameMkLst>
            <pc:docMk/>
            <pc:sldMk cId="4042853977" sldId="270"/>
            <ac:graphicFrameMk id="162" creationId="{BDC016AC-C416-4B8A-8FFE-178E1AB3EAA7}"/>
          </ac:graphicFrameMkLst>
        </pc:graphicFrameChg>
        <pc:graphicFrameChg chg="mod">
          <ac:chgData name="Marta Rubies Bedos" userId="4c337dcb-f702-42f5-904d-438167de4786" providerId="ADAL" clId="{63285C8D-2D94-4CD4-B204-D8F2FD252422}" dt="2026-01-29T06:49:00.739" v="731" actId="1036"/>
          <ac:graphicFrameMkLst>
            <pc:docMk/>
            <pc:sldMk cId="4042853977" sldId="270"/>
            <ac:graphicFrameMk id="170" creationId="{B79B8B6C-C1CD-491E-9A8E-577C183C8AF9}"/>
          </ac:graphicFrameMkLst>
        </pc:graphicFrameChg>
        <pc:picChg chg="del mod">
          <ac:chgData name="Marta Rubies Bedos" userId="4c337dcb-f702-42f5-904d-438167de4786" providerId="ADAL" clId="{63285C8D-2D94-4CD4-B204-D8F2FD252422}" dt="2026-01-29T06:46:45.436" v="643" actId="478"/>
          <ac:picMkLst>
            <pc:docMk/>
            <pc:sldMk cId="4042853977" sldId="270"/>
            <ac:picMk id="7" creationId="{E8A9409F-70D1-4E6E-A376-091B71F5841B}"/>
          </ac:picMkLst>
        </pc:picChg>
        <pc:picChg chg="del mod">
          <ac:chgData name="Marta Rubies Bedos" userId="4c337dcb-f702-42f5-904d-438167de4786" providerId="ADAL" clId="{63285C8D-2D94-4CD4-B204-D8F2FD252422}" dt="2026-01-29T06:46:45.436" v="643" actId="478"/>
          <ac:picMkLst>
            <pc:docMk/>
            <pc:sldMk cId="4042853977" sldId="270"/>
            <ac:picMk id="169" creationId="{3D0D56E0-BAD2-4FA3-A311-DF72DB58563F}"/>
          </ac:picMkLst>
        </pc:picChg>
        <pc:picChg chg="mod topLvl">
          <ac:chgData name="Marta Rubies Bedos" userId="4c337dcb-f702-42f5-904d-438167de4786" providerId="ADAL" clId="{63285C8D-2D94-4CD4-B204-D8F2FD252422}" dt="2026-01-29T06:47:44.946" v="708" actId="1076"/>
          <ac:picMkLst>
            <pc:docMk/>
            <pc:sldMk cId="4042853977" sldId="270"/>
            <ac:picMk id="172" creationId="{A1EFA24A-F6E4-49A7-8DD8-4D62C31CC2B0}"/>
          </ac:picMkLst>
        </pc:picChg>
        <pc:picChg chg="mod topLvl">
          <ac:chgData name="Marta Rubies Bedos" userId="4c337dcb-f702-42f5-904d-438167de4786" providerId="ADAL" clId="{63285C8D-2D94-4CD4-B204-D8F2FD252422}" dt="2026-01-29T06:47:44.946" v="708" actId="1076"/>
          <ac:picMkLst>
            <pc:docMk/>
            <pc:sldMk cId="4042853977" sldId="270"/>
            <ac:picMk id="173" creationId="{972354DD-56F7-4BFB-BD3C-47E478004358}"/>
          </ac:picMkLst>
        </pc:picChg>
      </pc:sldChg>
      <pc:sldChg chg="modSp mod delCm">
        <pc:chgData name="Marta Rubies Bedos" userId="4c337dcb-f702-42f5-904d-438167de4786" providerId="ADAL" clId="{63285C8D-2D94-4CD4-B204-D8F2FD252422}" dt="2026-01-29T06:34:07.482" v="206" actId="20577"/>
        <pc:sldMkLst>
          <pc:docMk/>
          <pc:sldMk cId="1806449440" sldId="297"/>
        </pc:sldMkLst>
        <pc:spChg chg="mod">
          <ac:chgData name="Marta Rubies Bedos" userId="4c337dcb-f702-42f5-904d-438167de4786" providerId="ADAL" clId="{63285C8D-2D94-4CD4-B204-D8F2FD252422}" dt="2026-01-29T06:34:07.482" v="206" actId="20577"/>
          <ac:spMkLst>
            <pc:docMk/>
            <pc:sldMk cId="1806449440" sldId="297"/>
            <ac:spMk id="53" creationId="{9CD22B86-94D3-4A00-9FEB-ACA31C92F40B}"/>
          </ac:spMkLst>
        </pc:spChg>
      </pc:sldChg>
      <pc:sldChg chg="modSp">
        <pc:chgData name="Marta Rubies Bedos" userId="4c337dcb-f702-42f5-904d-438167de4786" providerId="ADAL" clId="{63285C8D-2D94-4CD4-B204-D8F2FD252422}" dt="2026-01-28T14:49:08.416" v="172"/>
        <pc:sldMkLst>
          <pc:docMk/>
          <pc:sldMk cId="3584677060" sldId="304"/>
        </pc:sldMkLst>
        <pc:graphicFrameChg chg="mod">
          <ac:chgData name="Marta Rubies Bedos" userId="4c337dcb-f702-42f5-904d-438167de4786" providerId="ADAL" clId="{63285C8D-2D94-4CD4-B204-D8F2FD252422}" dt="2026-01-28T14:49:08.416" v="172"/>
          <ac:graphicFrameMkLst>
            <pc:docMk/>
            <pc:sldMk cId="3584677060" sldId="304"/>
            <ac:graphicFrameMk id="81" creationId="{731B9F80-AA24-4C01-99A7-9FDC5F0DB841}"/>
          </ac:graphicFrameMkLst>
        </pc:graphicFrameChg>
      </pc:sldChg>
      <pc:sldChg chg="modSp mod">
        <pc:chgData name="Marta Rubies Bedos" userId="4c337dcb-f702-42f5-904d-438167de4786" providerId="ADAL" clId="{63285C8D-2D94-4CD4-B204-D8F2FD252422}" dt="2026-01-29T08:33:26.204" v="733" actId="14100"/>
        <pc:sldMkLst>
          <pc:docMk/>
          <pc:sldMk cId="425654719" sldId="307"/>
        </pc:sldMkLst>
        <pc:picChg chg="mod">
          <ac:chgData name="Marta Rubies Bedos" userId="4c337dcb-f702-42f5-904d-438167de4786" providerId="ADAL" clId="{63285C8D-2D94-4CD4-B204-D8F2FD252422}" dt="2026-01-29T08:33:26.204" v="733" actId="14100"/>
          <ac:picMkLst>
            <pc:docMk/>
            <pc:sldMk cId="425654719" sldId="307"/>
            <ac:picMk id="3" creationId="{D339AB2E-0C9F-41E2-A85A-B77A4FF04847}"/>
          </ac:picMkLst>
        </pc:picChg>
        <pc:picChg chg="mod">
          <ac:chgData name="Marta Rubies Bedos" userId="4c337dcb-f702-42f5-904d-438167de4786" providerId="ADAL" clId="{63285C8D-2D94-4CD4-B204-D8F2FD252422}" dt="2026-01-28T14:21:19.709" v="147" actId="208"/>
          <ac:picMkLst>
            <pc:docMk/>
            <pc:sldMk cId="425654719" sldId="307"/>
            <ac:picMk id="9" creationId="{99F5DDA8-F8AE-4C9F-B198-F5DB6AA75896}"/>
          </ac:picMkLst>
        </pc:picChg>
      </pc:sldChg>
      <pc:sldChg chg="delSp modSp mod">
        <pc:chgData name="Marta Rubies Bedos" userId="4c337dcb-f702-42f5-904d-438167de4786" providerId="ADAL" clId="{63285C8D-2D94-4CD4-B204-D8F2FD252422}" dt="2026-01-29T06:39:11.773" v="216" actId="21"/>
        <pc:sldMkLst>
          <pc:docMk/>
          <pc:sldMk cId="1690961641" sldId="309"/>
        </pc:sldMkLst>
        <pc:graphicFrameChg chg="del mod">
          <ac:chgData name="Marta Rubies Bedos" userId="4c337dcb-f702-42f5-904d-438167de4786" providerId="ADAL" clId="{63285C8D-2D94-4CD4-B204-D8F2FD252422}" dt="2026-01-29T06:39:11.773" v="216" actId="21"/>
          <ac:graphicFrameMkLst>
            <pc:docMk/>
            <pc:sldMk cId="1690961641" sldId="309"/>
            <ac:graphicFrameMk id="4" creationId="{42A84390-CDF8-4FB8-B4B7-52B98A0E3107}"/>
          </ac:graphicFrameMkLst>
        </pc:graphicFrameChg>
      </pc:sldChg>
    </pc:docChg>
  </pc:docChgLst>
  <pc:docChgLst>
    <pc:chgData name="Yumeng Mao" userId="5399d06f-8abe-42cc-b0bc-cf1cef7267e1" providerId="ADAL" clId="{52943E27-A848-4815-9AA8-3526404BB383}"/>
    <pc:docChg chg="undo custSel delSld modSld sldOrd">
      <pc:chgData name="Yumeng Mao" userId="5399d06f-8abe-42cc-b0bc-cf1cef7267e1" providerId="ADAL" clId="{52943E27-A848-4815-9AA8-3526404BB383}" dt="2026-01-30T21:32:03.077" v="281" actId="1076"/>
      <pc:docMkLst>
        <pc:docMk/>
      </pc:docMkLst>
      <pc:sldChg chg="addSp delSp modSp mod">
        <pc:chgData name="Yumeng Mao" userId="5399d06f-8abe-42cc-b0bc-cf1cef7267e1" providerId="ADAL" clId="{52943E27-A848-4815-9AA8-3526404BB383}" dt="2026-01-30T08:29:19.924" v="12" actId="113"/>
        <pc:sldMkLst>
          <pc:docMk/>
          <pc:sldMk cId="1866331111" sldId="256"/>
        </pc:sldMkLst>
        <pc:spChg chg="add mod">
          <ac:chgData name="Yumeng Mao" userId="5399d06f-8abe-42cc-b0bc-cf1cef7267e1" providerId="ADAL" clId="{52943E27-A848-4815-9AA8-3526404BB383}" dt="2026-01-30T08:29:19.924" v="12" actId="113"/>
          <ac:spMkLst>
            <pc:docMk/>
            <pc:sldMk cId="1866331111" sldId="256"/>
            <ac:spMk id="2" creationId="{8ABCD6D1-2EA2-4293-9124-59A42EDDCF9F}"/>
          </ac:spMkLst>
        </pc:spChg>
        <pc:spChg chg="del">
          <ac:chgData name="Yumeng Mao" userId="5399d06f-8abe-42cc-b0bc-cf1cef7267e1" providerId="ADAL" clId="{52943E27-A848-4815-9AA8-3526404BB383}" dt="2026-01-30T08:29:06.329" v="0" actId="478"/>
          <ac:spMkLst>
            <pc:docMk/>
            <pc:sldMk cId="1866331111" sldId="256"/>
            <ac:spMk id="67" creationId="{5B476943-2E89-40BF-A1B7-25E917B22942}"/>
          </ac:spMkLst>
        </pc:spChg>
      </pc:sldChg>
      <pc:sldChg chg="addSp delSp modSp mod">
        <pc:chgData name="Yumeng Mao" userId="5399d06f-8abe-42cc-b0bc-cf1cef7267e1" providerId="ADAL" clId="{52943E27-A848-4815-9AA8-3526404BB383}" dt="2026-01-30T08:34:38.215" v="92" actId="478"/>
        <pc:sldMkLst>
          <pc:docMk/>
          <pc:sldMk cId="4154484195" sldId="257"/>
        </pc:sldMkLst>
        <pc:spChg chg="del">
          <ac:chgData name="Yumeng Mao" userId="5399d06f-8abe-42cc-b0bc-cf1cef7267e1" providerId="ADAL" clId="{52943E27-A848-4815-9AA8-3526404BB383}" dt="2026-01-30T08:34:38.215" v="92" actId="478"/>
          <ac:spMkLst>
            <pc:docMk/>
            <pc:sldMk cId="4154484195" sldId="257"/>
            <ac:spMk id="10" creationId="{C9B1E3CD-B5C4-4804-947F-96005C96EF63}"/>
          </ac:spMkLst>
        </pc:spChg>
        <pc:spChg chg="add mod">
          <ac:chgData name="Yumeng Mao" userId="5399d06f-8abe-42cc-b0bc-cf1cef7267e1" providerId="ADAL" clId="{52943E27-A848-4815-9AA8-3526404BB383}" dt="2026-01-30T08:29:26.402" v="14" actId="20577"/>
          <ac:spMkLst>
            <pc:docMk/>
            <pc:sldMk cId="4154484195" sldId="257"/>
            <ac:spMk id="46" creationId="{13F42CB5-042A-46CE-926A-3A308CFAD818}"/>
          </ac:spMkLst>
        </pc:spChg>
      </pc:sldChg>
      <pc:sldChg chg="addSp delSp modSp mod ord">
        <pc:chgData name="Yumeng Mao" userId="5399d06f-8abe-42cc-b0bc-cf1cef7267e1" providerId="ADAL" clId="{52943E27-A848-4815-9AA8-3526404BB383}" dt="2026-01-30T10:35:12.437" v="120"/>
        <pc:sldMkLst>
          <pc:docMk/>
          <pc:sldMk cId="308777151" sldId="258"/>
        </pc:sldMkLst>
        <pc:spChg chg="del">
          <ac:chgData name="Yumeng Mao" userId="5399d06f-8abe-42cc-b0bc-cf1cef7267e1" providerId="ADAL" clId="{52943E27-A848-4815-9AA8-3526404BB383}" dt="2026-01-30T08:34:43.894" v="93" actId="478"/>
          <ac:spMkLst>
            <pc:docMk/>
            <pc:sldMk cId="308777151" sldId="258"/>
            <ac:spMk id="27" creationId="{2866C066-7309-4741-9454-4B62EA9EEF5E}"/>
          </ac:spMkLst>
        </pc:spChg>
        <pc:spChg chg="add mod">
          <ac:chgData name="Yumeng Mao" userId="5399d06f-8abe-42cc-b0bc-cf1cef7267e1" providerId="ADAL" clId="{52943E27-A848-4815-9AA8-3526404BB383}" dt="2026-01-30T08:29:36.389" v="21" actId="20577"/>
          <ac:spMkLst>
            <pc:docMk/>
            <pc:sldMk cId="308777151" sldId="258"/>
            <ac:spMk id="44" creationId="{1B828524-3499-41E5-83D0-F2995A889D04}"/>
          </ac:spMkLst>
        </pc:spChg>
      </pc:sldChg>
      <pc:sldChg chg="addSp delSp modSp mod">
        <pc:chgData name="Yumeng Mao" userId="5399d06f-8abe-42cc-b0bc-cf1cef7267e1" providerId="ADAL" clId="{52943E27-A848-4815-9AA8-3526404BB383}" dt="2026-01-30T19:25:22.471" v="278" actId="208"/>
        <pc:sldMkLst>
          <pc:docMk/>
          <pc:sldMk cId="634722124" sldId="259"/>
        </pc:sldMkLst>
        <pc:spChg chg="del">
          <ac:chgData name="Yumeng Mao" userId="5399d06f-8abe-42cc-b0bc-cf1cef7267e1" providerId="ADAL" clId="{52943E27-A848-4815-9AA8-3526404BB383}" dt="2026-01-30T08:34:46.668" v="94" actId="478"/>
          <ac:spMkLst>
            <pc:docMk/>
            <pc:sldMk cId="634722124" sldId="259"/>
            <ac:spMk id="13" creationId="{77050881-F090-4C45-B69D-0E1778C0FB45}"/>
          </ac:spMkLst>
        </pc:spChg>
        <pc:spChg chg="add mod">
          <ac:chgData name="Yumeng Mao" userId="5399d06f-8abe-42cc-b0bc-cf1cef7267e1" providerId="ADAL" clId="{52943E27-A848-4815-9AA8-3526404BB383}" dt="2026-01-30T08:29:43.036" v="25" actId="20577"/>
          <ac:spMkLst>
            <pc:docMk/>
            <pc:sldMk cId="634722124" sldId="259"/>
            <ac:spMk id="37" creationId="{3AD7115F-544B-41DF-90F3-D7F89C97F05A}"/>
          </ac:spMkLst>
        </pc:spChg>
        <pc:picChg chg="add del mod">
          <ac:chgData name="Yumeng Mao" userId="5399d06f-8abe-42cc-b0bc-cf1cef7267e1" providerId="ADAL" clId="{52943E27-A848-4815-9AA8-3526404BB383}" dt="2026-01-30T19:25:22.471" v="278" actId="208"/>
          <ac:picMkLst>
            <pc:docMk/>
            <pc:sldMk cId="634722124" sldId="259"/>
            <ac:picMk id="39" creationId="{4255D945-1228-4597-A5D3-4201332FD0A8}"/>
          </ac:picMkLst>
        </pc:picChg>
      </pc:sldChg>
      <pc:sldChg chg="addSp delSp modSp mod ord">
        <pc:chgData name="Yumeng Mao" userId="5399d06f-8abe-42cc-b0bc-cf1cef7267e1" providerId="ADAL" clId="{52943E27-A848-4815-9AA8-3526404BB383}" dt="2026-01-30T10:35:17.500" v="122"/>
        <pc:sldMkLst>
          <pc:docMk/>
          <pc:sldMk cId="274267593" sldId="260"/>
        </pc:sldMkLst>
        <pc:spChg chg="del">
          <ac:chgData name="Yumeng Mao" userId="5399d06f-8abe-42cc-b0bc-cf1cef7267e1" providerId="ADAL" clId="{52943E27-A848-4815-9AA8-3526404BB383}" dt="2026-01-30T08:34:50.092" v="95" actId="478"/>
          <ac:spMkLst>
            <pc:docMk/>
            <pc:sldMk cId="274267593" sldId="260"/>
            <ac:spMk id="22" creationId="{7130DBF4-E369-46AD-8E76-1274F897C185}"/>
          </ac:spMkLst>
        </pc:spChg>
        <pc:spChg chg="add mod">
          <ac:chgData name="Yumeng Mao" userId="5399d06f-8abe-42cc-b0bc-cf1cef7267e1" providerId="ADAL" clId="{52943E27-A848-4815-9AA8-3526404BB383}" dt="2026-01-30T08:29:55.864" v="30" actId="20577"/>
          <ac:spMkLst>
            <pc:docMk/>
            <pc:sldMk cId="274267593" sldId="260"/>
            <ac:spMk id="49" creationId="{E402EFD1-38FE-4B8F-986A-379C0E674D14}"/>
          </ac:spMkLst>
        </pc:spChg>
      </pc:sldChg>
      <pc:sldChg chg="addSp delSp modSp mod ord">
        <pc:chgData name="Yumeng Mao" userId="5399d06f-8abe-42cc-b0bc-cf1cef7267e1" providerId="ADAL" clId="{52943E27-A848-4815-9AA8-3526404BB383}" dt="2026-01-30T10:35:33.808" v="126"/>
        <pc:sldMkLst>
          <pc:docMk/>
          <pc:sldMk cId="519149517" sldId="261"/>
        </pc:sldMkLst>
        <pc:spChg chg="del">
          <ac:chgData name="Yumeng Mao" userId="5399d06f-8abe-42cc-b0bc-cf1cef7267e1" providerId="ADAL" clId="{52943E27-A848-4815-9AA8-3526404BB383}" dt="2026-01-30T08:32:53.649" v="62" actId="478"/>
          <ac:spMkLst>
            <pc:docMk/>
            <pc:sldMk cId="519149517" sldId="261"/>
            <ac:spMk id="158" creationId="{B9A4C1AB-D301-4DB0-B89E-B784206076B9}"/>
          </ac:spMkLst>
        </pc:spChg>
        <pc:spChg chg="add mod">
          <ac:chgData name="Yumeng Mao" userId="5399d06f-8abe-42cc-b0bc-cf1cef7267e1" providerId="ADAL" clId="{52943E27-A848-4815-9AA8-3526404BB383}" dt="2026-01-30T08:32:50.845" v="61" actId="20577"/>
          <ac:spMkLst>
            <pc:docMk/>
            <pc:sldMk cId="519149517" sldId="261"/>
            <ac:spMk id="174" creationId="{98C4C140-BCE8-4760-AB67-6791D7349ADA}"/>
          </ac:spMkLst>
        </pc:spChg>
      </pc:sldChg>
      <pc:sldChg chg="addSp delSp modSp mod ord">
        <pc:chgData name="Yumeng Mao" userId="5399d06f-8abe-42cc-b0bc-cf1cef7267e1" providerId="ADAL" clId="{52943E27-A848-4815-9AA8-3526404BB383}" dt="2026-01-30T10:48:12.699" v="263" actId="1076"/>
        <pc:sldMkLst>
          <pc:docMk/>
          <pc:sldMk cId="4042853977" sldId="270"/>
        </pc:sldMkLst>
        <pc:spChg chg="del">
          <ac:chgData name="Yumeng Mao" userId="5399d06f-8abe-42cc-b0bc-cf1cef7267e1" providerId="ADAL" clId="{52943E27-A848-4815-9AA8-3526404BB383}" dt="2026-01-30T08:35:27.063" v="99" actId="478"/>
          <ac:spMkLst>
            <pc:docMk/>
            <pc:sldMk cId="4042853977" sldId="270"/>
            <ac:spMk id="22" creationId="{7130DBF4-E369-46AD-8E76-1274F897C185}"/>
          </ac:spMkLst>
        </pc:spChg>
        <pc:spChg chg="mod">
          <ac:chgData name="Yumeng Mao" userId="5399d06f-8abe-42cc-b0bc-cf1cef7267e1" providerId="ADAL" clId="{52943E27-A848-4815-9AA8-3526404BB383}" dt="2026-01-30T10:48:12.699" v="263" actId="1076"/>
          <ac:spMkLst>
            <pc:docMk/>
            <pc:sldMk cId="4042853977" sldId="270"/>
            <ac:spMk id="167" creationId="{F330FE6C-E119-48F6-8EEF-2287AAD7B943}"/>
          </ac:spMkLst>
        </pc:spChg>
        <pc:spChg chg="add mod">
          <ac:chgData name="Yumeng Mao" userId="5399d06f-8abe-42cc-b0bc-cf1cef7267e1" providerId="ADAL" clId="{52943E27-A848-4815-9AA8-3526404BB383}" dt="2026-01-30T10:46:05.771" v="241" actId="1076"/>
          <ac:spMkLst>
            <pc:docMk/>
            <pc:sldMk cId="4042853977" sldId="270"/>
            <ac:spMk id="169" creationId="{43A4C9B1-6473-41AB-B3AA-7C1A027DA479}"/>
          </ac:spMkLst>
        </pc:spChg>
        <pc:graphicFrameChg chg="add mod ord">
          <ac:chgData name="Yumeng Mao" userId="5399d06f-8abe-42cc-b0bc-cf1cef7267e1" providerId="ADAL" clId="{52943E27-A848-4815-9AA8-3526404BB383}" dt="2026-01-30T10:48:09.692" v="262" actId="167"/>
          <ac:graphicFrameMkLst>
            <pc:docMk/>
            <pc:sldMk cId="4042853977" sldId="270"/>
            <ac:graphicFrameMk id="2" creationId="{CAA370C9-32DB-417F-9162-D46693354768}"/>
          </ac:graphicFrameMkLst>
        </pc:graphicFrameChg>
        <pc:graphicFrameChg chg="add del mod">
          <ac:chgData name="Yumeng Mao" userId="5399d06f-8abe-42cc-b0bc-cf1cef7267e1" providerId="ADAL" clId="{52943E27-A848-4815-9AA8-3526404BB383}" dt="2026-01-30T10:37:45.900" v="150" actId="478"/>
          <ac:graphicFrameMkLst>
            <pc:docMk/>
            <pc:sldMk cId="4042853977" sldId="270"/>
            <ac:graphicFrameMk id="6" creationId="{0B126386-E590-4217-9ED4-91B888C99692}"/>
          </ac:graphicFrameMkLst>
        </pc:graphicFrameChg>
        <pc:graphicFrameChg chg="add mod">
          <ac:chgData name="Yumeng Mao" userId="5399d06f-8abe-42cc-b0bc-cf1cef7267e1" providerId="ADAL" clId="{52943E27-A848-4815-9AA8-3526404BB383}" dt="2026-01-30T10:47:58.705" v="261" actId="1037"/>
          <ac:graphicFrameMkLst>
            <pc:docMk/>
            <pc:sldMk cId="4042853977" sldId="270"/>
            <ac:graphicFrameMk id="7" creationId="{7ED4FD69-9EC1-444C-B8F2-CD94308AFA97}"/>
          </ac:graphicFrameMkLst>
        </pc:graphicFrameChg>
        <pc:graphicFrameChg chg="add mod">
          <ac:chgData name="Yumeng Mao" userId="5399d06f-8abe-42cc-b0bc-cf1cef7267e1" providerId="ADAL" clId="{52943E27-A848-4815-9AA8-3526404BB383}" dt="2026-01-30T10:47:58.705" v="261" actId="1037"/>
          <ac:graphicFrameMkLst>
            <pc:docMk/>
            <pc:sldMk cId="4042853977" sldId="270"/>
            <ac:graphicFrameMk id="8" creationId="{7D643047-A6FD-48F6-891B-2910C3EDE2F9}"/>
          </ac:graphicFrameMkLst>
        </pc:graphicFrameChg>
        <pc:graphicFrameChg chg="add mod ord">
          <ac:chgData name="Yumeng Mao" userId="5399d06f-8abe-42cc-b0bc-cf1cef7267e1" providerId="ADAL" clId="{52943E27-A848-4815-9AA8-3526404BB383}" dt="2026-01-30T10:47:58.705" v="261" actId="1037"/>
          <ac:graphicFrameMkLst>
            <pc:docMk/>
            <pc:sldMk cId="4042853977" sldId="270"/>
            <ac:graphicFrameMk id="10" creationId="{F66530EE-BAB2-4605-B6FD-1A26E82E7D57}"/>
          </ac:graphicFrameMkLst>
        </pc:graphicFrameChg>
      </pc:sldChg>
      <pc:sldChg chg="addSp delSp modSp mod">
        <pc:chgData name="Yumeng Mao" userId="5399d06f-8abe-42cc-b0bc-cf1cef7267e1" providerId="ADAL" clId="{52943E27-A848-4815-9AA8-3526404BB383}" dt="2026-01-30T19:25:43.570" v="280" actId="478"/>
        <pc:sldMkLst>
          <pc:docMk/>
          <pc:sldMk cId="232150110" sldId="292"/>
        </pc:sldMkLst>
        <pc:spChg chg="add mod">
          <ac:chgData name="Yumeng Mao" userId="5399d06f-8abe-42cc-b0bc-cf1cef7267e1" providerId="ADAL" clId="{52943E27-A848-4815-9AA8-3526404BB383}" dt="2026-01-30T08:33:44.512" v="73" actId="20577"/>
          <ac:spMkLst>
            <pc:docMk/>
            <pc:sldMk cId="232150110" sldId="292"/>
            <ac:spMk id="55" creationId="{37AB05CB-3943-452A-863F-1FBD7B426D8E}"/>
          </ac:spMkLst>
        </pc:spChg>
        <pc:spChg chg="del">
          <ac:chgData name="Yumeng Mao" userId="5399d06f-8abe-42cc-b0bc-cf1cef7267e1" providerId="ADAL" clId="{52943E27-A848-4815-9AA8-3526404BB383}" dt="2026-01-30T19:25:43.570" v="280" actId="478"/>
          <ac:spMkLst>
            <pc:docMk/>
            <pc:sldMk cId="232150110" sldId="292"/>
            <ac:spMk id="69" creationId="{D127A9E8-07E9-42F9-BA6D-01DBA185C16C}"/>
          </ac:spMkLst>
        </pc:spChg>
      </pc:sldChg>
      <pc:sldChg chg="addSp delSp modSp mod">
        <pc:chgData name="Yumeng Mao" userId="5399d06f-8abe-42cc-b0bc-cf1cef7267e1" providerId="ADAL" clId="{52943E27-A848-4815-9AA8-3526404BB383}" dt="2026-01-30T08:35:02.157" v="97" actId="478"/>
        <pc:sldMkLst>
          <pc:docMk/>
          <pc:sldMk cId="1806449440" sldId="297"/>
        </pc:sldMkLst>
        <pc:spChg chg="add mod">
          <ac:chgData name="Yumeng Mao" userId="5399d06f-8abe-42cc-b0bc-cf1cef7267e1" providerId="ADAL" clId="{52943E27-A848-4815-9AA8-3526404BB383}" dt="2026-01-30T08:33:55.060" v="76" actId="20577"/>
          <ac:spMkLst>
            <pc:docMk/>
            <pc:sldMk cId="1806449440" sldId="297"/>
            <ac:spMk id="24" creationId="{BB9E7BA5-E496-4805-B13D-D2501E3FB5E5}"/>
          </ac:spMkLst>
        </pc:spChg>
        <pc:spChg chg="del">
          <ac:chgData name="Yumeng Mao" userId="5399d06f-8abe-42cc-b0bc-cf1cef7267e1" providerId="ADAL" clId="{52943E27-A848-4815-9AA8-3526404BB383}" dt="2026-01-30T08:35:02.157" v="97" actId="478"/>
          <ac:spMkLst>
            <pc:docMk/>
            <pc:sldMk cId="1806449440" sldId="297"/>
            <ac:spMk id="26" creationId="{CC888BEC-FCCD-4BB9-8FB4-C321B0FB73DC}"/>
          </ac:spMkLst>
        </pc:spChg>
      </pc:sldChg>
      <pc:sldChg chg="addSp delSp modSp mod">
        <pc:chgData name="Yumeng Mao" userId="5399d06f-8abe-42cc-b0bc-cf1cef7267e1" providerId="ADAL" clId="{52943E27-A848-4815-9AA8-3526404BB383}" dt="2026-01-30T08:35:06.476" v="98" actId="478"/>
        <pc:sldMkLst>
          <pc:docMk/>
          <pc:sldMk cId="3594798710" sldId="299"/>
        </pc:sldMkLst>
        <pc:spChg chg="del">
          <ac:chgData name="Yumeng Mao" userId="5399d06f-8abe-42cc-b0bc-cf1cef7267e1" providerId="ADAL" clId="{52943E27-A848-4815-9AA8-3526404BB383}" dt="2026-01-30T08:35:06.476" v="98" actId="478"/>
          <ac:spMkLst>
            <pc:docMk/>
            <pc:sldMk cId="3594798710" sldId="299"/>
            <ac:spMk id="21" creationId="{98DA2707-9DB4-4788-A3F7-5AE3E073E1B3}"/>
          </ac:spMkLst>
        </pc:spChg>
        <pc:spChg chg="add mod">
          <ac:chgData name="Yumeng Mao" userId="5399d06f-8abe-42cc-b0bc-cf1cef7267e1" providerId="ADAL" clId="{52943E27-A848-4815-9AA8-3526404BB383}" dt="2026-01-30T08:34:01.900" v="79" actId="20577"/>
          <ac:spMkLst>
            <pc:docMk/>
            <pc:sldMk cId="3594798710" sldId="299"/>
            <ac:spMk id="50" creationId="{92768428-D26F-4B73-AC1C-2BBF05922829}"/>
          </ac:spMkLst>
        </pc:spChg>
      </pc:sldChg>
      <pc:sldChg chg="addSp delSp modSp mod">
        <pc:chgData name="Yumeng Mao" userId="5399d06f-8abe-42cc-b0bc-cf1cef7267e1" providerId="ADAL" clId="{52943E27-A848-4815-9AA8-3526404BB383}" dt="2026-01-30T08:34:19.629" v="86" actId="478"/>
        <pc:sldMkLst>
          <pc:docMk/>
          <pc:sldMk cId="2313814997" sldId="300"/>
        </pc:sldMkLst>
        <pc:spChg chg="del">
          <ac:chgData name="Yumeng Mao" userId="5399d06f-8abe-42cc-b0bc-cf1cef7267e1" providerId="ADAL" clId="{52943E27-A848-4815-9AA8-3526404BB383}" dt="2026-01-30T08:34:19.629" v="86" actId="478"/>
          <ac:spMkLst>
            <pc:docMk/>
            <pc:sldMk cId="2313814997" sldId="300"/>
            <ac:spMk id="6" creationId="{E81BC8FC-0091-4506-9836-FD9657AD0677}"/>
          </ac:spMkLst>
        </pc:spChg>
        <pc:spChg chg="add mod">
          <ac:chgData name="Yumeng Mao" userId="5399d06f-8abe-42cc-b0bc-cf1cef7267e1" providerId="ADAL" clId="{52943E27-A848-4815-9AA8-3526404BB383}" dt="2026-01-30T08:34:17.533" v="85" actId="20577"/>
          <ac:spMkLst>
            <pc:docMk/>
            <pc:sldMk cId="2313814997" sldId="300"/>
            <ac:spMk id="30" creationId="{C2186466-E1E1-4ED1-8EAC-5B1D525B2C0F}"/>
          </ac:spMkLst>
        </pc:spChg>
      </pc:sldChg>
      <pc:sldChg chg="addSp delSp modSp mod">
        <pc:chgData name="Yumeng Mao" userId="5399d06f-8abe-42cc-b0bc-cf1cef7267e1" providerId="ADAL" clId="{52943E27-A848-4815-9AA8-3526404BB383}" dt="2026-01-30T19:25:37.206" v="279" actId="208"/>
        <pc:sldMkLst>
          <pc:docMk/>
          <pc:sldMk cId="4265169005" sldId="302"/>
        </pc:sldMkLst>
        <pc:spChg chg="del">
          <ac:chgData name="Yumeng Mao" userId="5399d06f-8abe-42cc-b0bc-cf1cef7267e1" providerId="ADAL" clId="{52943E27-A848-4815-9AA8-3526404BB383}" dt="2026-01-30T08:34:53.882" v="96" actId="478"/>
          <ac:spMkLst>
            <pc:docMk/>
            <pc:sldMk cId="4265169005" sldId="302"/>
            <ac:spMk id="4" creationId="{85249701-EF35-4633-9DA8-9ED1E5BC8D9E}"/>
          </ac:spMkLst>
        </pc:spChg>
        <pc:spChg chg="add mod">
          <ac:chgData name="Yumeng Mao" userId="5399d06f-8abe-42cc-b0bc-cf1cef7267e1" providerId="ADAL" clId="{52943E27-A848-4815-9AA8-3526404BB383}" dt="2026-01-30T08:30:04.259" v="35" actId="20577"/>
          <ac:spMkLst>
            <pc:docMk/>
            <pc:sldMk cId="4265169005" sldId="302"/>
            <ac:spMk id="20" creationId="{2471CF4A-5EF1-469A-AB2C-8CD1056ECEC6}"/>
          </ac:spMkLst>
        </pc:spChg>
        <pc:graphicFrameChg chg="add del mod">
          <ac:chgData name="Yumeng Mao" userId="5399d06f-8abe-42cc-b0bc-cf1cef7267e1" providerId="ADAL" clId="{52943E27-A848-4815-9AA8-3526404BB383}" dt="2026-01-30T19:25:37.206" v="279" actId="208"/>
          <ac:graphicFrameMkLst>
            <pc:docMk/>
            <pc:sldMk cId="4265169005" sldId="302"/>
            <ac:graphicFrameMk id="11" creationId="{316022D9-D0F3-4202-8ACF-3F3652B3EB88}"/>
          </ac:graphicFrameMkLst>
        </pc:graphicFrameChg>
      </pc:sldChg>
      <pc:sldChg chg="addSp delSp modSp mod ord delCm">
        <pc:chgData name="Yumeng Mao" userId="5399d06f-8abe-42cc-b0bc-cf1cef7267e1" providerId="ADAL" clId="{52943E27-A848-4815-9AA8-3526404BB383}" dt="2026-01-30T10:35:23.236" v="124"/>
        <pc:sldMkLst>
          <pc:docMk/>
          <pc:sldMk cId="3584677060" sldId="304"/>
        </pc:sldMkLst>
        <pc:spChg chg="del">
          <ac:chgData name="Yumeng Mao" userId="5399d06f-8abe-42cc-b0bc-cf1cef7267e1" providerId="ADAL" clId="{52943E27-A848-4815-9AA8-3526404BB383}" dt="2026-01-30T08:32:20.245" v="51" actId="478"/>
          <ac:spMkLst>
            <pc:docMk/>
            <pc:sldMk cId="3584677060" sldId="304"/>
            <ac:spMk id="22" creationId="{7130DBF4-E369-46AD-8E76-1274F897C185}"/>
          </ac:spMkLst>
        </pc:spChg>
        <pc:spChg chg="add mod">
          <ac:chgData name="Yumeng Mao" userId="5399d06f-8abe-42cc-b0bc-cf1cef7267e1" providerId="ADAL" clId="{52943E27-A848-4815-9AA8-3526404BB383}" dt="2026-01-30T08:32:37.856" v="58" actId="1076"/>
          <ac:spMkLst>
            <pc:docMk/>
            <pc:sldMk cId="3584677060" sldId="304"/>
            <ac:spMk id="25" creationId="{5CCB2627-DB39-4D28-B94F-FBFD36E04408}"/>
          </ac:spMkLst>
        </pc:spChg>
        <pc:graphicFrameChg chg="mod">
          <ac:chgData name="Yumeng Mao" userId="5399d06f-8abe-42cc-b0bc-cf1cef7267e1" providerId="ADAL" clId="{52943E27-A848-4815-9AA8-3526404BB383}" dt="2026-01-30T09:50:27.607" v="105"/>
          <ac:graphicFrameMkLst>
            <pc:docMk/>
            <pc:sldMk cId="3584677060" sldId="304"/>
            <ac:graphicFrameMk id="69" creationId="{42803655-F993-4A48-8293-D2A53925FEB0}"/>
          </ac:graphicFrameMkLst>
        </pc:graphicFrameChg>
        <pc:graphicFrameChg chg="mod">
          <ac:chgData name="Yumeng Mao" userId="5399d06f-8abe-42cc-b0bc-cf1cef7267e1" providerId="ADAL" clId="{52943E27-A848-4815-9AA8-3526404BB383}" dt="2026-01-30T09:50:13.324" v="102"/>
          <ac:graphicFrameMkLst>
            <pc:docMk/>
            <pc:sldMk cId="3584677060" sldId="304"/>
            <ac:graphicFrameMk id="70" creationId="{B0F363AA-E210-4704-B201-622CC90CC317}"/>
          </ac:graphicFrameMkLst>
        </pc:graphicFrameChg>
      </pc:sldChg>
      <pc:sldChg chg="addSp delSp modSp mod">
        <pc:chgData name="Yumeng Mao" userId="5399d06f-8abe-42cc-b0bc-cf1cef7267e1" providerId="ADAL" clId="{52943E27-A848-4815-9AA8-3526404BB383}" dt="2026-01-30T09:53:41.698" v="106" actId="478"/>
        <pc:sldMkLst>
          <pc:docMk/>
          <pc:sldMk cId="1474946444" sldId="305"/>
        </pc:sldMkLst>
        <pc:spChg chg="del">
          <ac:chgData name="Yumeng Mao" userId="5399d06f-8abe-42cc-b0bc-cf1cef7267e1" providerId="ADAL" clId="{52943E27-A848-4815-9AA8-3526404BB383}" dt="2026-01-30T09:53:41.698" v="106" actId="478"/>
          <ac:spMkLst>
            <pc:docMk/>
            <pc:sldMk cId="1474946444" sldId="305"/>
            <ac:spMk id="21" creationId="{98DA2707-9DB4-4788-A3F7-5AE3E073E1B3}"/>
          </ac:spMkLst>
        </pc:spChg>
        <pc:spChg chg="add mod">
          <ac:chgData name="Yumeng Mao" userId="5399d06f-8abe-42cc-b0bc-cf1cef7267e1" providerId="ADAL" clId="{52943E27-A848-4815-9AA8-3526404BB383}" dt="2026-01-30T08:34:08.201" v="82" actId="20577"/>
          <ac:spMkLst>
            <pc:docMk/>
            <pc:sldMk cId="1474946444" sldId="305"/>
            <ac:spMk id="44" creationId="{11D2F2E9-5E6B-481A-9C9C-02B13178A420}"/>
          </ac:spMkLst>
        </pc:spChg>
      </pc:sldChg>
      <pc:sldChg chg="addSp delSp modSp mod ord">
        <pc:chgData name="Yumeng Mao" userId="5399d06f-8abe-42cc-b0bc-cf1cef7267e1" providerId="ADAL" clId="{52943E27-A848-4815-9AA8-3526404BB383}" dt="2026-01-30T14:06:08.103" v="276" actId="208"/>
        <pc:sldMkLst>
          <pc:docMk/>
          <pc:sldMk cId="425654719" sldId="307"/>
        </pc:sldMkLst>
        <pc:spChg chg="add mod">
          <ac:chgData name="Yumeng Mao" userId="5399d06f-8abe-42cc-b0bc-cf1cef7267e1" providerId="ADAL" clId="{52943E27-A848-4815-9AA8-3526404BB383}" dt="2026-01-30T08:33:11.705" v="68" actId="20577"/>
          <ac:spMkLst>
            <pc:docMk/>
            <pc:sldMk cId="425654719" sldId="307"/>
            <ac:spMk id="36" creationId="{AF8EFB87-A980-47CB-8586-6E2519A2DCFC}"/>
          </ac:spMkLst>
        </pc:spChg>
        <pc:spChg chg="del">
          <ac:chgData name="Yumeng Mao" userId="5399d06f-8abe-42cc-b0bc-cf1cef7267e1" providerId="ADAL" clId="{52943E27-A848-4815-9AA8-3526404BB383}" dt="2026-01-30T08:33:14.666" v="69" actId="478"/>
          <ac:spMkLst>
            <pc:docMk/>
            <pc:sldMk cId="425654719" sldId="307"/>
            <ac:spMk id="164" creationId="{07CF69B4-5518-49C1-8A5A-32071C2CB740}"/>
          </ac:spMkLst>
        </pc:spChg>
        <pc:grpChg chg="del">
          <ac:chgData name="Yumeng Mao" userId="5399d06f-8abe-42cc-b0bc-cf1cef7267e1" providerId="ADAL" clId="{52943E27-A848-4815-9AA8-3526404BB383}" dt="2026-01-30T14:04:10.075" v="264" actId="165"/>
          <ac:grpSpMkLst>
            <pc:docMk/>
            <pc:sldMk cId="425654719" sldId="307"/>
            <ac:grpSpMk id="10" creationId="{0051D52F-40AD-46E2-991D-A6BC68580C6E}"/>
          </ac:grpSpMkLst>
        </pc:grpChg>
        <pc:picChg chg="mod topLvl">
          <ac:chgData name="Yumeng Mao" userId="5399d06f-8abe-42cc-b0bc-cf1cef7267e1" providerId="ADAL" clId="{52943E27-A848-4815-9AA8-3526404BB383}" dt="2026-01-30T14:04:10.075" v="264" actId="165"/>
          <ac:picMkLst>
            <pc:docMk/>
            <pc:sldMk cId="425654719" sldId="307"/>
            <ac:picMk id="5" creationId="{2E1DB0F6-C797-4DC5-AF44-0DE332F6E163}"/>
          </ac:picMkLst>
        </pc:picChg>
        <pc:picChg chg="mod topLvl">
          <ac:chgData name="Yumeng Mao" userId="5399d06f-8abe-42cc-b0bc-cf1cef7267e1" providerId="ADAL" clId="{52943E27-A848-4815-9AA8-3526404BB383}" dt="2026-01-30T14:04:10.075" v="264" actId="165"/>
          <ac:picMkLst>
            <pc:docMk/>
            <pc:sldMk cId="425654719" sldId="307"/>
            <ac:picMk id="7" creationId="{48E33A8B-3BE4-4F3B-8B27-0104BED83A67}"/>
          </ac:picMkLst>
        </pc:picChg>
        <pc:picChg chg="add del mod topLvl">
          <ac:chgData name="Yumeng Mao" userId="5399d06f-8abe-42cc-b0bc-cf1cef7267e1" providerId="ADAL" clId="{52943E27-A848-4815-9AA8-3526404BB383}" dt="2026-01-30T14:04:51.456" v="274" actId="1076"/>
          <ac:picMkLst>
            <pc:docMk/>
            <pc:sldMk cId="425654719" sldId="307"/>
            <ac:picMk id="9" creationId="{99F5DDA8-F8AE-4C9F-B198-F5DB6AA75896}"/>
          </ac:picMkLst>
        </pc:picChg>
        <pc:picChg chg="mod">
          <ac:chgData name="Yumeng Mao" userId="5399d06f-8abe-42cc-b0bc-cf1cef7267e1" providerId="ADAL" clId="{52943E27-A848-4815-9AA8-3526404BB383}" dt="2026-01-30T14:06:08.103" v="276" actId="208"/>
          <ac:picMkLst>
            <pc:docMk/>
            <pc:sldMk cId="425654719" sldId="307"/>
            <ac:picMk id="12" creationId="{8569499B-60DB-4D5B-97B8-8739799A73B8}"/>
          </ac:picMkLst>
        </pc:picChg>
      </pc:sldChg>
      <pc:sldChg chg="del">
        <pc:chgData name="Yumeng Mao" userId="5399d06f-8abe-42cc-b0bc-cf1cef7267e1" providerId="ADAL" clId="{52943E27-A848-4815-9AA8-3526404BB383}" dt="2026-01-30T08:33:17.605" v="70" actId="47"/>
        <pc:sldMkLst>
          <pc:docMk/>
          <pc:sldMk cId="2643393972" sldId="308"/>
        </pc:sldMkLst>
      </pc:sldChg>
      <pc:sldChg chg="addSp delSp modSp mod">
        <pc:chgData name="Yumeng Mao" userId="5399d06f-8abe-42cc-b0bc-cf1cef7267e1" providerId="ADAL" clId="{52943E27-A848-4815-9AA8-3526404BB383}" dt="2026-01-30T21:32:03.077" v="281" actId="1076"/>
        <pc:sldMkLst>
          <pc:docMk/>
          <pc:sldMk cId="1690961641" sldId="309"/>
        </pc:sldMkLst>
        <pc:spChg chg="del">
          <ac:chgData name="Yumeng Mao" userId="5399d06f-8abe-42cc-b0bc-cf1cef7267e1" providerId="ADAL" clId="{52943E27-A848-4815-9AA8-3526404BB383}" dt="2026-01-30T08:34:28.972" v="91" actId="478"/>
          <ac:spMkLst>
            <pc:docMk/>
            <pc:sldMk cId="1690961641" sldId="309"/>
            <ac:spMk id="6" creationId="{E81BC8FC-0091-4506-9836-FD9657AD0677}"/>
          </ac:spMkLst>
        </pc:spChg>
        <pc:spChg chg="mod">
          <ac:chgData name="Yumeng Mao" userId="5399d06f-8abe-42cc-b0bc-cf1cef7267e1" providerId="ADAL" clId="{52943E27-A848-4815-9AA8-3526404BB383}" dt="2026-01-30T10:18:01.954" v="109" actId="20577"/>
          <ac:spMkLst>
            <pc:docMk/>
            <pc:sldMk cId="1690961641" sldId="309"/>
            <ac:spMk id="18" creationId="{603C3D77-23B0-47BF-BC0B-805E777F63AF}"/>
          </ac:spMkLst>
        </pc:spChg>
        <pc:spChg chg="mod">
          <ac:chgData name="Yumeng Mao" userId="5399d06f-8abe-42cc-b0bc-cf1cef7267e1" providerId="ADAL" clId="{52943E27-A848-4815-9AA8-3526404BB383}" dt="2026-01-30T10:18:22.535" v="115" actId="20577"/>
          <ac:spMkLst>
            <pc:docMk/>
            <pc:sldMk cId="1690961641" sldId="309"/>
            <ac:spMk id="19" creationId="{60F60511-2348-4C91-B778-F9740E39CFAA}"/>
          </ac:spMkLst>
        </pc:spChg>
        <pc:spChg chg="mod">
          <ac:chgData name="Yumeng Mao" userId="5399d06f-8abe-42cc-b0bc-cf1cef7267e1" providerId="ADAL" clId="{52943E27-A848-4815-9AA8-3526404BB383}" dt="2026-01-30T10:18:14.583" v="112" actId="20577"/>
          <ac:spMkLst>
            <pc:docMk/>
            <pc:sldMk cId="1690961641" sldId="309"/>
            <ac:spMk id="21" creationId="{3498C90E-2316-4811-B481-A3002D197330}"/>
          </ac:spMkLst>
        </pc:spChg>
        <pc:spChg chg="mod">
          <ac:chgData name="Yumeng Mao" userId="5399d06f-8abe-42cc-b0bc-cf1cef7267e1" providerId="ADAL" clId="{52943E27-A848-4815-9AA8-3526404BB383}" dt="2026-01-30T10:18:29.218" v="118" actId="20577"/>
          <ac:spMkLst>
            <pc:docMk/>
            <pc:sldMk cId="1690961641" sldId="309"/>
            <ac:spMk id="26" creationId="{DB110C32-67F5-4390-A342-0BBD2FB18A71}"/>
          </ac:spMkLst>
        </pc:spChg>
        <pc:spChg chg="del">
          <ac:chgData name="Yumeng Mao" userId="5399d06f-8abe-42cc-b0bc-cf1cef7267e1" providerId="ADAL" clId="{52943E27-A848-4815-9AA8-3526404BB383}" dt="2026-01-30T10:17:58.296" v="107" actId="478"/>
          <ac:spMkLst>
            <pc:docMk/>
            <pc:sldMk cId="1690961641" sldId="309"/>
            <ac:spMk id="28" creationId="{290A3ACD-0964-4FCA-AEA2-DC71C897C3BD}"/>
          </ac:spMkLst>
        </pc:spChg>
        <pc:spChg chg="add mod">
          <ac:chgData name="Yumeng Mao" userId="5399d06f-8abe-42cc-b0bc-cf1cef7267e1" providerId="ADAL" clId="{52943E27-A848-4815-9AA8-3526404BB383}" dt="2026-01-30T08:34:25.391" v="90" actId="20577"/>
          <ac:spMkLst>
            <pc:docMk/>
            <pc:sldMk cId="1690961641" sldId="309"/>
            <ac:spMk id="29" creationId="{A9933F29-3924-42AB-9329-7ACED4FCB6CD}"/>
          </ac:spMkLst>
        </pc:spChg>
        <pc:grpChg chg="mod">
          <ac:chgData name="Yumeng Mao" userId="5399d06f-8abe-42cc-b0bc-cf1cef7267e1" providerId="ADAL" clId="{52943E27-A848-4815-9AA8-3526404BB383}" dt="2026-01-30T21:32:03.077" v="281" actId="1076"/>
          <ac:grpSpMkLst>
            <pc:docMk/>
            <pc:sldMk cId="1690961641" sldId="309"/>
            <ac:grpSpMk id="13" creationId="{315B10A1-911B-4810-B659-079648D5CF69}"/>
          </ac:grpSpMkLst>
        </pc:grpChg>
      </pc:sldChg>
      <pc:sldChg chg="addSp delSp modSp mod">
        <pc:chgData name="Yumeng Mao" userId="5399d06f-8abe-42cc-b0bc-cf1cef7267e1" providerId="ADAL" clId="{52943E27-A848-4815-9AA8-3526404BB383}" dt="2026-01-30T19:25:12.337" v="277" actId="478"/>
        <pc:sldMkLst>
          <pc:docMk/>
          <pc:sldMk cId="2510358090" sldId="310"/>
        </pc:sldMkLst>
        <pc:spChg chg="del">
          <ac:chgData name="Yumeng Mao" userId="5399d06f-8abe-42cc-b0bc-cf1cef7267e1" providerId="ADAL" clId="{52943E27-A848-4815-9AA8-3526404BB383}" dt="2026-01-30T19:25:12.337" v="277" actId="478"/>
          <ac:spMkLst>
            <pc:docMk/>
            <pc:sldMk cId="2510358090" sldId="310"/>
            <ac:spMk id="10" creationId="{C9B1E3CD-B5C4-4804-947F-96005C96EF63}"/>
          </ac:spMkLst>
        </pc:spChg>
        <pc:spChg chg="add mod">
          <ac:chgData name="Yumeng Mao" userId="5399d06f-8abe-42cc-b0bc-cf1cef7267e1" providerId="ADAL" clId="{52943E27-A848-4815-9AA8-3526404BB383}" dt="2026-01-30T08:29:32.043" v="18" actId="20577"/>
          <ac:spMkLst>
            <pc:docMk/>
            <pc:sldMk cId="2510358090" sldId="310"/>
            <ac:spMk id="13" creationId="{FE831CA0-6355-4CE2-807B-C38FFC373CE5}"/>
          </ac:spMkLst>
        </pc:spChg>
      </pc:sldChg>
    </pc:docChg>
  </pc:docChgLst>
  <pc:docChgLst>
    <pc:chgData name="Marta Rubies Bedos" userId="4c337dcb-f702-42f5-904d-438167de4786" providerId="ADAL" clId="{0E784456-8D47-40F6-AEDD-FBABCE84E12A}"/>
    <pc:docChg chg="undo custSel modSld">
      <pc:chgData name="Marta Rubies Bedos" userId="4c337dcb-f702-42f5-904d-438167de4786" providerId="ADAL" clId="{0E784456-8D47-40F6-AEDD-FBABCE84E12A}" dt="2026-01-30T19:03:42.292" v="841" actId="166"/>
      <pc:docMkLst>
        <pc:docMk/>
      </pc:docMkLst>
      <pc:sldChg chg="addSp delSp modSp mod">
        <pc:chgData name="Marta Rubies Bedos" userId="4c337dcb-f702-42f5-904d-438167de4786" providerId="ADAL" clId="{0E784456-8D47-40F6-AEDD-FBABCE84E12A}" dt="2026-01-30T19:01:30.600" v="761"/>
        <pc:sldMkLst>
          <pc:docMk/>
          <pc:sldMk cId="4042853977" sldId="270"/>
        </pc:sldMkLst>
        <pc:spChg chg="mod">
          <ac:chgData name="Marta Rubies Bedos" userId="4c337dcb-f702-42f5-904d-438167de4786" providerId="ADAL" clId="{0E784456-8D47-40F6-AEDD-FBABCE84E12A}" dt="2026-01-30T19:00:05.482" v="614" actId="1035"/>
          <ac:spMkLst>
            <pc:docMk/>
            <pc:sldMk cId="4042853977" sldId="270"/>
            <ac:spMk id="163" creationId="{197C39F3-6C93-4069-BA5E-A9F4DAA62C8A}"/>
          </ac:spMkLst>
        </pc:spChg>
        <pc:spChg chg="mod">
          <ac:chgData name="Marta Rubies Bedos" userId="4c337dcb-f702-42f5-904d-438167de4786" providerId="ADAL" clId="{0E784456-8D47-40F6-AEDD-FBABCE84E12A}" dt="2026-01-30T19:00:08.529" v="618" actId="1035"/>
          <ac:spMkLst>
            <pc:docMk/>
            <pc:sldMk cId="4042853977" sldId="270"/>
            <ac:spMk id="164" creationId="{3A6C87D8-E169-4070-9481-121852FE4FFC}"/>
          </ac:spMkLst>
        </pc:spChg>
        <pc:spChg chg="mod">
          <ac:chgData name="Marta Rubies Bedos" userId="4c337dcb-f702-42f5-904d-438167de4786" providerId="ADAL" clId="{0E784456-8D47-40F6-AEDD-FBABCE84E12A}" dt="2026-01-30T19:00:08.529" v="618" actId="1035"/>
          <ac:spMkLst>
            <pc:docMk/>
            <pc:sldMk cId="4042853977" sldId="270"/>
            <ac:spMk id="167" creationId="{F330FE6C-E119-48F6-8EEF-2287AAD7B943}"/>
          </ac:spMkLst>
        </pc:spChg>
        <pc:spChg chg="mod">
          <ac:chgData name="Marta Rubies Bedos" userId="4c337dcb-f702-42f5-904d-438167de4786" providerId="ADAL" clId="{0E784456-8D47-40F6-AEDD-FBABCE84E12A}" dt="2026-01-30T19:00:05.482" v="614" actId="1035"/>
          <ac:spMkLst>
            <pc:docMk/>
            <pc:sldMk cId="4042853977" sldId="270"/>
            <ac:spMk id="168" creationId="{77512AA8-19AA-46DB-8830-794CA09EC0B5}"/>
          </ac:spMkLst>
        </pc:spChg>
        <pc:spChg chg="mod">
          <ac:chgData name="Marta Rubies Bedos" userId="4c337dcb-f702-42f5-904d-438167de4786" providerId="ADAL" clId="{0E784456-8D47-40F6-AEDD-FBABCE84E12A}" dt="2026-01-30T19:00:08.529" v="618" actId="1035"/>
          <ac:spMkLst>
            <pc:docMk/>
            <pc:sldMk cId="4042853977" sldId="270"/>
            <ac:spMk id="171" creationId="{4B242541-BEDE-4248-B295-37BE25CE12CD}"/>
          </ac:spMkLst>
        </pc:spChg>
        <pc:spChg chg="mod">
          <ac:chgData name="Marta Rubies Bedos" userId="4c337dcb-f702-42f5-904d-438167de4786" providerId="ADAL" clId="{0E784456-8D47-40F6-AEDD-FBABCE84E12A}" dt="2026-01-30T19:00:08.529" v="618" actId="1035"/>
          <ac:spMkLst>
            <pc:docMk/>
            <pc:sldMk cId="4042853977" sldId="270"/>
            <ac:spMk id="174" creationId="{810068EC-25A8-4A3D-B984-AD68A7D03F82}"/>
          </ac:spMkLst>
        </pc:spChg>
        <pc:grpChg chg="add mod">
          <ac:chgData name="Marta Rubies Bedos" userId="4c337dcb-f702-42f5-904d-438167de4786" providerId="ADAL" clId="{0E784456-8D47-40F6-AEDD-FBABCE84E12A}" dt="2026-01-30T19:00:30.498" v="638" actId="1035"/>
          <ac:grpSpMkLst>
            <pc:docMk/>
            <pc:sldMk cId="4042853977" sldId="270"/>
            <ac:grpSpMk id="20" creationId="{3972790E-3289-4E90-B5C7-640B436E5425}"/>
          </ac:grpSpMkLst>
        </pc:grpChg>
        <pc:graphicFrameChg chg="mod">
          <ac:chgData name="Marta Rubies Bedos" userId="4c337dcb-f702-42f5-904d-438167de4786" providerId="ADAL" clId="{0E784456-8D47-40F6-AEDD-FBABCE84E12A}" dt="2026-01-30T19:01:19.484" v="750"/>
          <ac:graphicFrameMkLst>
            <pc:docMk/>
            <pc:sldMk cId="4042853977" sldId="270"/>
            <ac:graphicFrameMk id="2" creationId="{CAA370C9-32DB-417F-9162-D46693354768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8:59:50.204" v="598" actId="1035"/>
          <ac:graphicFrameMkLst>
            <pc:docMk/>
            <pc:sldMk cId="4042853977" sldId="270"/>
            <ac:graphicFrameMk id="5" creationId="{01CFF7D7-5463-4241-B2F8-2A7BFC5C8FBD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9:01:30.600" v="761"/>
          <ac:graphicFrameMkLst>
            <pc:docMk/>
            <pc:sldMk cId="4042853977" sldId="270"/>
            <ac:graphicFrameMk id="7" creationId="{7ED4FD69-9EC1-444C-B8F2-CD94308AFA97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9:00:29.754" v="637" actId="164"/>
          <ac:graphicFrameMkLst>
            <pc:docMk/>
            <pc:sldMk cId="4042853977" sldId="270"/>
            <ac:graphicFrameMk id="8" creationId="{7D643047-A6FD-48F6-891B-2910C3EDE2F9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9:00:29.754" v="637" actId="164"/>
          <ac:graphicFrameMkLst>
            <pc:docMk/>
            <pc:sldMk cId="4042853977" sldId="270"/>
            <ac:graphicFrameMk id="10" creationId="{F66530EE-BAB2-4605-B6FD-1A26E82E7D57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8:59:58.633" v="608" actId="1035"/>
          <ac:graphicFrameMkLst>
            <pc:docMk/>
            <pc:sldMk cId="4042853977" sldId="270"/>
            <ac:graphicFrameMk id="62" creationId="{3EA2C69D-B382-4ACC-AED5-4B5BA288A90E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8:59:58.633" v="608" actId="1035"/>
          <ac:graphicFrameMkLst>
            <pc:docMk/>
            <pc:sldMk cId="4042853977" sldId="270"/>
            <ac:graphicFrameMk id="63" creationId="{52474169-3503-4DF3-A724-6293833234C6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8:59:58.633" v="608" actId="1035"/>
          <ac:graphicFrameMkLst>
            <pc:docMk/>
            <pc:sldMk cId="4042853977" sldId="270"/>
            <ac:graphicFrameMk id="64" creationId="{7907868F-F132-469E-BD4C-45994AA2E78C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9:01:13.481" v="749" actId="1036"/>
          <ac:graphicFrameMkLst>
            <pc:docMk/>
            <pc:sldMk cId="4042853977" sldId="270"/>
            <ac:graphicFrameMk id="133" creationId="{98437D90-FFB3-4DD6-BE9B-4E5172AB54BD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9:01:26.059" v="759" actId="1036"/>
          <ac:graphicFrameMkLst>
            <pc:docMk/>
            <pc:sldMk cId="4042853977" sldId="270"/>
            <ac:graphicFrameMk id="161" creationId="{88081704-5C67-4655-8121-286ECBB3F6B6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8:59:50.204" v="598" actId="1035"/>
          <ac:graphicFrameMkLst>
            <pc:docMk/>
            <pc:sldMk cId="4042853977" sldId="270"/>
            <ac:graphicFrameMk id="162" creationId="{BDC016AC-C416-4B8A-8FFE-178E1AB3EAA7}"/>
          </ac:graphicFrameMkLst>
        </pc:graphicFrameChg>
        <pc:graphicFrameChg chg="mod">
          <ac:chgData name="Marta Rubies Bedos" userId="4c337dcb-f702-42f5-904d-438167de4786" providerId="ADAL" clId="{0E784456-8D47-40F6-AEDD-FBABCE84E12A}" dt="2026-01-30T19:00:51.276" v="690" actId="1037"/>
          <ac:graphicFrameMkLst>
            <pc:docMk/>
            <pc:sldMk cId="4042853977" sldId="270"/>
            <ac:graphicFrameMk id="170" creationId="{B79B8B6C-C1CD-491E-9A8E-577C183C8AF9}"/>
          </ac:graphicFrameMkLst>
        </pc:graphicFrameChg>
        <pc:picChg chg="mod">
          <ac:chgData name="Marta Rubies Bedos" userId="4c337dcb-f702-42f5-904d-438167de4786" providerId="ADAL" clId="{0E784456-8D47-40F6-AEDD-FBABCE84E12A}" dt="2026-01-30T18:59:50.204" v="598" actId="1035"/>
          <ac:picMkLst>
            <pc:docMk/>
            <pc:sldMk cId="4042853977" sldId="270"/>
            <ac:picMk id="172" creationId="{A1EFA24A-F6E4-49A7-8DD8-4D62C31CC2B0}"/>
          </ac:picMkLst>
        </pc:picChg>
        <pc:picChg chg="mod">
          <ac:chgData name="Marta Rubies Bedos" userId="4c337dcb-f702-42f5-904d-438167de4786" providerId="ADAL" clId="{0E784456-8D47-40F6-AEDD-FBABCE84E12A}" dt="2026-01-30T18:59:50.204" v="598" actId="1035"/>
          <ac:picMkLst>
            <pc:docMk/>
            <pc:sldMk cId="4042853977" sldId="270"/>
            <ac:picMk id="173" creationId="{972354DD-56F7-4BFB-BD3C-47E478004358}"/>
          </ac:picMkLst>
        </pc:picChg>
        <pc:cxnChg chg="add del mod">
          <ac:chgData name="Marta Rubies Bedos" userId="4c337dcb-f702-42f5-904d-438167de4786" providerId="ADAL" clId="{0E784456-8D47-40F6-AEDD-FBABCE84E12A}" dt="2026-01-30T18:59:09.940" v="566" actId="478"/>
          <ac:cxnSpMkLst>
            <pc:docMk/>
            <pc:sldMk cId="4042853977" sldId="270"/>
            <ac:cxnSpMk id="14" creationId="{C4CBA578-B9D7-4788-AF2D-59CBCE5735E3}"/>
          </ac:cxnSpMkLst>
        </pc:cxnChg>
        <pc:cxnChg chg="add del mod">
          <ac:chgData name="Marta Rubies Bedos" userId="4c337dcb-f702-42f5-904d-438167de4786" providerId="ADAL" clId="{0E784456-8D47-40F6-AEDD-FBABCE84E12A}" dt="2026-01-30T19:01:28.642" v="760" actId="478"/>
          <ac:cxnSpMkLst>
            <pc:docMk/>
            <pc:sldMk cId="4042853977" sldId="270"/>
            <ac:cxnSpMk id="19" creationId="{3AE88A47-DC28-40BA-8B8C-4FE1B1EB4A99}"/>
          </ac:cxnSpMkLst>
        </pc:cxnChg>
      </pc:sldChg>
      <pc:sldChg chg="addSp modSp mod">
        <pc:chgData name="Marta Rubies Bedos" userId="4c337dcb-f702-42f5-904d-438167de4786" providerId="ADAL" clId="{0E784456-8D47-40F6-AEDD-FBABCE84E12A}" dt="2026-01-30T19:03:42.292" v="841" actId="166"/>
        <pc:sldMkLst>
          <pc:docMk/>
          <pc:sldMk cId="425654719" sldId="307"/>
        </pc:sldMkLst>
        <pc:spChg chg="add mod">
          <ac:chgData name="Marta Rubies Bedos" userId="4c337dcb-f702-42f5-904d-438167de4786" providerId="ADAL" clId="{0E784456-8D47-40F6-AEDD-FBABCE84E12A}" dt="2026-01-30T19:03:34.719" v="840" actId="164"/>
          <ac:spMkLst>
            <pc:docMk/>
            <pc:sldMk cId="425654719" sldId="307"/>
            <ac:spMk id="4" creationId="{4C48635E-7517-478D-BC78-5AC76CE279BA}"/>
          </ac:spMkLst>
        </pc:spChg>
        <pc:spChg chg="add mod">
          <ac:chgData name="Marta Rubies Bedos" userId="4c337dcb-f702-42f5-904d-438167de4786" providerId="ADAL" clId="{0E784456-8D47-40F6-AEDD-FBABCE84E12A}" dt="2026-01-30T19:03:31.763" v="839" actId="164"/>
          <ac:spMkLst>
            <pc:docMk/>
            <pc:sldMk cId="425654719" sldId="307"/>
            <ac:spMk id="37" creationId="{5A63D5AB-290A-4280-A965-60B5443AD6A9}"/>
          </ac:spMkLst>
        </pc:spChg>
        <pc:spChg chg="ord">
          <ac:chgData name="Marta Rubies Bedos" userId="4c337dcb-f702-42f5-904d-438167de4786" providerId="ADAL" clId="{0E784456-8D47-40F6-AEDD-FBABCE84E12A}" dt="2026-01-30T19:03:42.292" v="841" actId="166"/>
          <ac:spMkLst>
            <pc:docMk/>
            <pc:sldMk cId="425654719" sldId="307"/>
            <ac:spMk id="38" creationId="{C1117B43-73C2-4238-A662-21935BEE3629}"/>
          </ac:spMkLst>
        </pc:spChg>
        <pc:spChg chg="ord">
          <ac:chgData name="Marta Rubies Bedos" userId="4c337dcb-f702-42f5-904d-438167de4786" providerId="ADAL" clId="{0E784456-8D47-40F6-AEDD-FBABCE84E12A}" dt="2026-01-30T19:03:42.292" v="841" actId="166"/>
          <ac:spMkLst>
            <pc:docMk/>
            <pc:sldMk cId="425654719" sldId="307"/>
            <ac:spMk id="39" creationId="{CB332FAC-7E36-4610-9C79-CF98FDFEBB83}"/>
          </ac:spMkLst>
        </pc:spChg>
        <pc:spChg chg="ord">
          <ac:chgData name="Marta Rubies Bedos" userId="4c337dcb-f702-42f5-904d-438167de4786" providerId="ADAL" clId="{0E784456-8D47-40F6-AEDD-FBABCE84E12A}" dt="2026-01-30T19:03:42.292" v="841" actId="166"/>
          <ac:spMkLst>
            <pc:docMk/>
            <pc:sldMk cId="425654719" sldId="307"/>
            <ac:spMk id="40" creationId="{97E334B5-BCE8-4132-B8B9-1C9673F591A0}"/>
          </ac:spMkLst>
        </pc:spChg>
        <pc:spChg chg="add mod">
          <ac:chgData name="Marta Rubies Bedos" userId="4c337dcb-f702-42f5-904d-438167de4786" providerId="ADAL" clId="{0E784456-8D47-40F6-AEDD-FBABCE84E12A}" dt="2026-01-30T19:03:20.225" v="838" actId="164"/>
          <ac:spMkLst>
            <pc:docMk/>
            <pc:sldMk cId="425654719" sldId="307"/>
            <ac:spMk id="41" creationId="{FE35DE14-7E11-44D5-B769-61DE59E580AB}"/>
          </ac:spMkLst>
        </pc:spChg>
        <pc:grpChg chg="add mod">
          <ac:chgData name="Marta Rubies Bedos" userId="4c337dcb-f702-42f5-904d-438167de4786" providerId="ADAL" clId="{0E784456-8D47-40F6-AEDD-FBABCE84E12A}" dt="2026-01-30T19:03:20.225" v="838" actId="164"/>
          <ac:grpSpMkLst>
            <pc:docMk/>
            <pc:sldMk cId="425654719" sldId="307"/>
            <ac:grpSpMk id="6" creationId="{5DE83323-8721-4CBA-975D-A96B4F501210}"/>
          </ac:grpSpMkLst>
        </pc:grpChg>
        <pc:grpChg chg="add mod">
          <ac:chgData name="Marta Rubies Bedos" userId="4c337dcb-f702-42f5-904d-438167de4786" providerId="ADAL" clId="{0E784456-8D47-40F6-AEDD-FBABCE84E12A}" dt="2026-01-30T19:03:31.763" v="839" actId="164"/>
          <ac:grpSpMkLst>
            <pc:docMk/>
            <pc:sldMk cId="425654719" sldId="307"/>
            <ac:grpSpMk id="8" creationId="{FBF9C9BF-A8C0-4AB8-94C4-FE32A499DB5E}"/>
          </ac:grpSpMkLst>
        </pc:grpChg>
        <pc:grpChg chg="add mod">
          <ac:chgData name="Marta Rubies Bedos" userId="4c337dcb-f702-42f5-904d-438167de4786" providerId="ADAL" clId="{0E784456-8D47-40F6-AEDD-FBABCE84E12A}" dt="2026-01-30T19:03:34.719" v="840" actId="164"/>
          <ac:grpSpMkLst>
            <pc:docMk/>
            <pc:sldMk cId="425654719" sldId="307"/>
            <ac:grpSpMk id="10" creationId="{3F37C9C1-0FB1-4727-A434-12C5E1CFCF99}"/>
          </ac:grpSpMkLst>
        </pc:grpChg>
        <pc:picChg chg="mod">
          <ac:chgData name="Marta Rubies Bedos" userId="4c337dcb-f702-42f5-904d-438167de4786" providerId="ADAL" clId="{0E784456-8D47-40F6-AEDD-FBABCE84E12A}" dt="2026-01-30T19:03:34.719" v="840" actId="164"/>
          <ac:picMkLst>
            <pc:docMk/>
            <pc:sldMk cId="425654719" sldId="307"/>
            <ac:picMk id="5" creationId="{2E1DB0F6-C797-4DC5-AF44-0DE332F6E163}"/>
          </ac:picMkLst>
        </pc:picChg>
        <pc:picChg chg="mod">
          <ac:chgData name="Marta Rubies Bedos" userId="4c337dcb-f702-42f5-904d-438167de4786" providerId="ADAL" clId="{0E784456-8D47-40F6-AEDD-FBABCE84E12A}" dt="2026-01-30T19:03:31.763" v="839" actId="164"/>
          <ac:picMkLst>
            <pc:docMk/>
            <pc:sldMk cId="425654719" sldId="307"/>
            <ac:picMk id="7" creationId="{48E33A8B-3BE4-4F3B-8B27-0104BED83A67}"/>
          </ac:picMkLst>
        </pc:picChg>
        <pc:picChg chg="mod">
          <ac:chgData name="Marta Rubies Bedos" userId="4c337dcb-f702-42f5-904d-438167de4786" providerId="ADAL" clId="{0E784456-8D47-40F6-AEDD-FBABCE84E12A}" dt="2026-01-30T19:03:20.225" v="838" actId="164"/>
          <ac:picMkLst>
            <pc:docMk/>
            <pc:sldMk cId="425654719" sldId="307"/>
            <ac:picMk id="9" creationId="{99F5DDA8-F8AE-4C9F-B198-F5DB6AA75896}"/>
          </ac:picMkLst>
        </pc:picChg>
      </pc:sldChg>
    </pc:docChg>
  </pc:docChgLst>
  <pc:docChgLst>
    <pc:chgData name="Marta Rubies Bedos" userId="4c337dcb-f702-42f5-904d-438167de4786" providerId="ADAL" clId="{DE760BB5-96EB-4BD5-8EA0-05B9E31B0436}"/>
    <pc:docChg chg="undo redo custSel modSld">
      <pc:chgData name="Marta Rubies Bedos" userId="4c337dcb-f702-42f5-904d-438167de4786" providerId="ADAL" clId="{DE760BB5-96EB-4BD5-8EA0-05B9E31B0436}" dt="2026-02-04T08:29:30.907" v="127"/>
      <pc:docMkLst>
        <pc:docMk/>
      </pc:docMkLst>
      <pc:sldChg chg="addCm modCm">
        <pc:chgData name="Marta Rubies Bedos" userId="4c337dcb-f702-42f5-904d-438167de4786" providerId="ADAL" clId="{DE760BB5-96EB-4BD5-8EA0-05B9E31B0436}" dt="2026-02-04T08:07:34.303" v="3"/>
        <pc:sldMkLst>
          <pc:docMk/>
          <pc:sldMk cId="1866331111" sldId="256"/>
        </pc:sldMkLst>
      </pc:sldChg>
      <pc:sldChg chg="modSp">
        <pc:chgData name="Marta Rubies Bedos" userId="4c337dcb-f702-42f5-904d-438167de4786" providerId="ADAL" clId="{DE760BB5-96EB-4BD5-8EA0-05B9E31B0436}" dt="2026-02-04T08:00:26.622" v="1" actId="14826"/>
        <pc:sldMkLst>
          <pc:docMk/>
          <pc:sldMk cId="4154484195" sldId="257"/>
        </pc:sldMkLst>
        <pc:spChg chg="mod">
          <ac:chgData name="Marta Rubies Bedos" userId="4c337dcb-f702-42f5-904d-438167de4786" providerId="ADAL" clId="{DE760BB5-96EB-4BD5-8EA0-05B9E31B0436}" dt="2026-02-04T08:00:26.622" v="1" actId="14826"/>
          <ac:spMkLst>
            <pc:docMk/>
            <pc:sldMk cId="4154484195" sldId="257"/>
            <ac:spMk id="44" creationId="{78AA2921-AD5E-44ED-B980-50565A1DEA8A}"/>
          </ac:spMkLst>
        </pc:spChg>
        <pc:grpChg chg="mod">
          <ac:chgData name="Marta Rubies Bedos" userId="4c337dcb-f702-42f5-904d-438167de4786" providerId="ADAL" clId="{DE760BB5-96EB-4BD5-8EA0-05B9E31B0436}" dt="2026-02-04T08:00:26.622" v="1" actId="14826"/>
          <ac:grpSpMkLst>
            <pc:docMk/>
            <pc:sldMk cId="4154484195" sldId="257"/>
            <ac:grpSpMk id="22" creationId="{9B90E67E-05B3-4FE1-9B96-B02F90CF966A}"/>
          </ac:grpSpMkLst>
        </pc:grpChg>
        <pc:picChg chg="mod">
          <ac:chgData name="Marta Rubies Bedos" userId="4c337dcb-f702-42f5-904d-438167de4786" providerId="ADAL" clId="{DE760BB5-96EB-4BD5-8EA0-05B9E31B0436}" dt="2026-02-04T08:00:26.622" v="1" actId="14826"/>
          <ac:picMkLst>
            <pc:docMk/>
            <pc:sldMk cId="4154484195" sldId="257"/>
            <ac:picMk id="11" creationId="{9D55A9E2-8172-4359-8666-30694FF62FBE}"/>
          </ac:picMkLst>
        </pc:picChg>
      </pc:sldChg>
      <pc:sldChg chg="modSp modAnim addCm modCm">
        <pc:chgData name="Marta Rubies Bedos" userId="4c337dcb-f702-42f5-904d-438167de4786" providerId="ADAL" clId="{DE760BB5-96EB-4BD5-8EA0-05B9E31B0436}" dt="2026-02-04T08:28:15.281" v="107"/>
        <pc:sldMkLst>
          <pc:docMk/>
          <pc:sldMk cId="274267593" sldId="260"/>
        </pc:sldMkLst>
        <pc:graphicFrameChg chg="mod">
          <ac:chgData name="Marta Rubies Bedos" userId="4c337dcb-f702-42f5-904d-438167de4786" providerId="ADAL" clId="{DE760BB5-96EB-4BD5-8EA0-05B9E31B0436}" dt="2026-02-04T08:27:47.481" v="105"/>
          <ac:graphicFrameMkLst>
            <pc:docMk/>
            <pc:sldMk cId="274267593" sldId="260"/>
            <ac:graphicFrameMk id="47" creationId="{7E796092-72E2-4F0C-8DCC-267FAA9F0F83}"/>
          </ac:graphicFrameMkLst>
        </pc:graphicFrameChg>
        <pc:graphicFrameChg chg="mod">
          <ac:chgData name="Marta Rubies Bedos" userId="4c337dcb-f702-42f5-904d-438167de4786" providerId="ADAL" clId="{DE760BB5-96EB-4BD5-8EA0-05B9E31B0436}" dt="2026-02-04T08:28:15.281" v="107"/>
          <ac:graphicFrameMkLst>
            <pc:docMk/>
            <pc:sldMk cId="274267593" sldId="260"/>
            <ac:graphicFrameMk id="48" creationId="{35000238-8FF0-4DDC-94BA-B1EBDCCEDBF2}"/>
          </ac:graphicFrameMkLst>
        </pc:graphicFrameChg>
      </pc:sldChg>
      <pc:sldChg chg="addCm delCm modCm">
        <pc:chgData name="Marta Rubies Bedos" userId="4c337dcb-f702-42f5-904d-438167de4786" providerId="ADAL" clId="{DE760BB5-96EB-4BD5-8EA0-05B9E31B0436}" dt="2026-02-04T08:19:17.854" v="25"/>
        <pc:sldMkLst>
          <pc:docMk/>
          <pc:sldMk cId="519149517" sldId="261"/>
        </pc:sldMkLst>
      </pc:sldChg>
      <pc:sldChg chg="modSp mod modAnim addCm modCm">
        <pc:chgData name="Marta Rubies Bedos" userId="4c337dcb-f702-42f5-904d-438167de4786" providerId="ADAL" clId="{DE760BB5-96EB-4BD5-8EA0-05B9E31B0436}" dt="2026-02-04T08:29:30.907" v="127"/>
        <pc:sldMkLst>
          <pc:docMk/>
          <pc:sldMk cId="4042853977" sldId="270"/>
        </pc:sldMkLst>
        <pc:grpChg chg="mod">
          <ac:chgData name="Marta Rubies Bedos" userId="4c337dcb-f702-42f5-904d-438167de4786" providerId="ADAL" clId="{DE760BB5-96EB-4BD5-8EA0-05B9E31B0436}" dt="2026-02-04T08:29:30.803" v="126"/>
          <ac:grpSpMkLst>
            <pc:docMk/>
            <pc:sldMk cId="4042853977" sldId="270"/>
            <ac:grpSpMk id="20" creationId="{3972790E-3289-4E90-B5C7-640B436E5425}"/>
          </ac:grpSpMkLst>
        </pc:grpChg>
        <pc:graphicFrameChg chg="mod">
          <ac:chgData name="Marta Rubies Bedos" userId="4c337dcb-f702-42f5-904d-438167de4786" providerId="ADAL" clId="{DE760BB5-96EB-4BD5-8EA0-05B9E31B0436}" dt="2026-02-04T08:29:30.803" v="126"/>
          <ac:graphicFrameMkLst>
            <pc:docMk/>
            <pc:sldMk cId="4042853977" sldId="270"/>
            <ac:graphicFrameMk id="2" creationId="{CAA370C9-32DB-417F-9162-D46693354768}"/>
          </ac:graphicFrameMkLst>
        </pc:graphicFrameChg>
        <pc:graphicFrameChg chg="mod">
          <ac:chgData name="Marta Rubies Bedos" userId="4c337dcb-f702-42f5-904d-438167de4786" providerId="ADAL" clId="{DE760BB5-96EB-4BD5-8EA0-05B9E31B0436}" dt="2026-02-04T08:29:30.803" v="126"/>
          <ac:graphicFrameMkLst>
            <pc:docMk/>
            <pc:sldMk cId="4042853977" sldId="270"/>
            <ac:graphicFrameMk id="7" creationId="{7ED4FD69-9EC1-444C-B8F2-CD94308AFA97}"/>
          </ac:graphicFrameMkLst>
        </pc:graphicFrameChg>
        <pc:graphicFrameChg chg="mod">
          <ac:chgData name="Marta Rubies Bedos" userId="4c337dcb-f702-42f5-904d-438167de4786" providerId="ADAL" clId="{DE760BB5-96EB-4BD5-8EA0-05B9E31B0436}" dt="2026-02-04T08:29:30.803" v="126"/>
          <ac:graphicFrameMkLst>
            <pc:docMk/>
            <pc:sldMk cId="4042853977" sldId="270"/>
            <ac:graphicFrameMk id="8" creationId="{7D643047-A6FD-48F6-891B-2910C3EDE2F9}"/>
          </ac:graphicFrameMkLst>
        </pc:graphicFrameChg>
        <pc:graphicFrameChg chg="mod">
          <ac:chgData name="Marta Rubies Bedos" userId="4c337dcb-f702-42f5-904d-438167de4786" providerId="ADAL" clId="{DE760BB5-96EB-4BD5-8EA0-05B9E31B0436}" dt="2026-02-04T08:29:30.907" v="127"/>
          <ac:graphicFrameMkLst>
            <pc:docMk/>
            <pc:sldMk cId="4042853977" sldId="270"/>
            <ac:graphicFrameMk id="10" creationId="{F66530EE-BAB2-4605-B6FD-1A26E82E7D57}"/>
          </ac:graphicFrameMkLst>
        </pc:graphicFrameChg>
      </pc:sldChg>
      <pc:sldChg chg="modAnim">
        <pc:chgData name="Marta Rubies Bedos" userId="4c337dcb-f702-42f5-904d-438167de4786" providerId="ADAL" clId="{DE760BB5-96EB-4BD5-8EA0-05B9E31B0436}" dt="2026-02-04T08:08:20.863" v="4"/>
        <pc:sldMkLst>
          <pc:docMk/>
          <pc:sldMk cId="3584677060" sldId="304"/>
        </pc:sldMkLst>
      </pc:sldChg>
      <pc:sldChg chg="addSp modSp mod addCm modCm">
        <pc:chgData name="Marta Rubies Bedos" userId="4c337dcb-f702-42f5-904d-438167de4786" providerId="ADAL" clId="{DE760BB5-96EB-4BD5-8EA0-05B9E31B0436}" dt="2026-02-04T08:25:07.765" v="104" actId="14826"/>
        <pc:sldMkLst>
          <pc:docMk/>
          <pc:sldMk cId="425654719" sldId="307"/>
        </pc:sldMkLst>
        <pc:spChg chg="mod">
          <ac:chgData name="Marta Rubies Bedos" userId="4c337dcb-f702-42f5-904d-438167de4786" providerId="ADAL" clId="{DE760BB5-96EB-4BD5-8EA0-05B9E31B0436}" dt="2026-02-04T08:24:22.614" v="101" actId="164"/>
          <ac:spMkLst>
            <pc:docMk/>
            <pc:sldMk cId="425654719" sldId="307"/>
            <ac:spMk id="38" creationId="{C1117B43-73C2-4238-A662-21935BEE3629}"/>
          </ac:spMkLst>
        </pc:spChg>
        <pc:spChg chg="mod">
          <ac:chgData name="Marta Rubies Bedos" userId="4c337dcb-f702-42f5-904d-438167de4786" providerId="ADAL" clId="{DE760BB5-96EB-4BD5-8EA0-05B9E31B0436}" dt="2026-02-04T08:24:22.614" v="101" actId="164"/>
          <ac:spMkLst>
            <pc:docMk/>
            <pc:sldMk cId="425654719" sldId="307"/>
            <ac:spMk id="39" creationId="{CB332FAC-7E36-4610-9C79-CF98FDFEBB83}"/>
          </ac:spMkLst>
        </pc:spChg>
        <pc:spChg chg="mod">
          <ac:chgData name="Marta Rubies Bedos" userId="4c337dcb-f702-42f5-904d-438167de4786" providerId="ADAL" clId="{DE760BB5-96EB-4BD5-8EA0-05B9E31B0436}" dt="2026-02-04T08:24:22.614" v="101" actId="164"/>
          <ac:spMkLst>
            <pc:docMk/>
            <pc:sldMk cId="425654719" sldId="307"/>
            <ac:spMk id="40" creationId="{97E334B5-BCE8-4132-B8B9-1C9673F591A0}"/>
          </ac:spMkLst>
        </pc:spChg>
        <pc:spChg chg="add mod">
          <ac:chgData name="Marta Rubies Bedos" userId="4c337dcb-f702-42f5-904d-438167de4786" providerId="ADAL" clId="{DE760BB5-96EB-4BD5-8EA0-05B9E31B0436}" dt="2026-02-04T08:24:22.614" v="101" actId="164"/>
          <ac:spMkLst>
            <pc:docMk/>
            <pc:sldMk cId="425654719" sldId="307"/>
            <ac:spMk id="42" creationId="{945C3603-BF1F-465F-9E08-57525733E461}"/>
          </ac:spMkLst>
        </pc:spChg>
        <pc:spChg chg="add mod">
          <ac:chgData name="Marta Rubies Bedos" userId="4c337dcb-f702-42f5-904d-438167de4786" providerId="ADAL" clId="{DE760BB5-96EB-4BD5-8EA0-05B9E31B0436}" dt="2026-02-04T08:24:22.614" v="101" actId="164"/>
          <ac:spMkLst>
            <pc:docMk/>
            <pc:sldMk cId="425654719" sldId="307"/>
            <ac:spMk id="43" creationId="{BBADE68A-4504-4A4A-94C1-8F9D4CF2555A}"/>
          </ac:spMkLst>
        </pc:spChg>
        <pc:spChg chg="add mod">
          <ac:chgData name="Marta Rubies Bedos" userId="4c337dcb-f702-42f5-904d-438167de4786" providerId="ADAL" clId="{DE760BB5-96EB-4BD5-8EA0-05B9E31B0436}" dt="2026-02-04T08:24:22.614" v="101" actId="164"/>
          <ac:spMkLst>
            <pc:docMk/>
            <pc:sldMk cId="425654719" sldId="307"/>
            <ac:spMk id="44" creationId="{2DC167E9-0CDD-44FE-8D36-50A38D992731}"/>
          </ac:spMkLst>
        </pc:spChg>
        <pc:grpChg chg="mod">
          <ac:chgData name="Marta Rubies Bedos" userId="4c337dcb-f702-42f5-904d-438167de4786" providerId="ADAL" clId="{DE760BB5-96EB-4BD5-8EA0-05B9E31B0436}" dt="2026-02-04T08:24:22.614" v="101" actId="164"/>
          <ac:grpSpMkLst>
            <pc:docMk/>
            <pc:sldMk cId="425654719" sldId="307"/>
            <ac:grpSpMk id="6" creationId="{5DE83323-8721-4CBA-975D-A96B4F501210}"/>
          </ac:grpSpMkLst>
        </pc:grpChg>
        <pc:grpChg chg="mod">
          <ac:chgData name="Marta Rubies Bedos" userId="4c337dcb-f702-42f5-904d-438167de4786" providerId="ADAL" clId="{DE760BB5-96EB-4BD5-8EA0-05B9E31B0436}" dt="2026-02-04T08:24:22.614" v="101" actId="164"/>
          <ac:grpSpMkLst>
            <pc:docMk/>
            <pc:sldMk cId="425654719" sldId="307"/>
            <ac:grpSpMk id="8" creationId="{FBF9C9BF-A8C0-4AB8-94C4-FE32A499DB5E}"/>
          </ac:grpSpMkLst>
        </pc:grpChg>
        <pc:grpChg chg="mod">
          <ac:chgData name="Marta Rubies Bedos" userId="4c337dcb-f702-42f5-904d-438167de4786" providerId="ADAL" clId="{DE760BB5-96EB-4BD5-8EA0-05B9E31B0436}" dt="2026-02-04T08:24:22.614" v="101" actId="164"/>
          <ac:grpSpMkLst>
            <pc:docMk/>
            <pc:sldMk cId="425654719" sldId="307"/>
            <ac:grpSpMk id="10" creationId="{3F37C9C1-0FB1-4727-A434-12C5E1CFCF99}"/>
          </ac:grpSpMkLst>
        </pc:grpChg>
        <pc:grpChg chg="add mod">
          <ac:chgData name="Marta Rubies Bedos" userId="4c337dcb-f702-42f5-904d-438167de4786" providerId="ADAL" clId="{DE760BB5-96EB-4BD5-8EA0-05B9E31B0436}" dt="2026-02-04T08:24:22.614" v="101" actId="164"/>
          <ac:grpSpMkLst>
            <pc:docMk/>
            <pc:sldMk cId="425654719" sldId="307"/>
            <ac:grpSpMk id="11" creationId="{01F23E63-B1E1-4508-ADFD-4BBB1B4966E2}"/>
          </ac:grpSpMkLst>
        </pc:grpChg>
        <pc:picChg chg="mod">
          <ac:chgData name="Marta Rubies Bedos" userId="4c337dcb-f702-42f5-904d-438167de4786" providerId="ADAL" clId="{DE760BB5-96EB-4BD5-8EA0-05B9E31B0436}" dt="2026-02-04T08:25:07.765" v="104" actId="14826"/>
          <ac:picMkLst>
            <pc:docMk/>
            <pc:sldMk cId="425654719" sldId="307"/>
            <ac:picMk id="3" creationId="{D339AB2E-0C9F-41E2-A85A-B77A4FF04847}"/>
          </ac:picMkLst>
        </pc:picChg>
        <pc:picChg chg="mod modCrop">
          <ac:chgData name="Marta Rubies Bedos" userId="4c337dcb-f702-42f5-904d-438167de4786" providerId="ADAL" clId="{DE760BB5-96EB-4BD5-8EA0-05B9E31B0436}" dt="2026-02-04T08:21:31.151" v="34" actId="732"/>
          <ac:picMkLst>
            <pc:docMk/>
            <pc:sldMk cId="425654719" sldId="307"/>
            <ac:picMk id="5" creationId="{2E1DB0F6-C797-4DC5-AF44-0DE332F6E163}"/>
          </ac:picMkLst>
        </pc:picChg>
        <pc:picChg chg="mod modCrop">
          <ac:chgData name="Marta Rubies Bedos" userId="4c337dcb-f702-42f5-904d-438167de4786" providerId="ADAL" clId="{DE760BB5-96EB-4BD5-8EA0-05B9E31B0436}" dt="2026-02-04T08:21:13.158" v="30" actId="732"/>
          <ac:picMkLst>
            <pc:docMk/>
            <pc:sldMk cId="425654719" sldId="307"/>
            <ac:picMk id="7" creationId="{48E33A8B-3BE4-4F3B-8B27-0104BED83A67}"/>
          </ac:picMkLst>
        </pc:picChg>
        <pc:picChg chg="mod modCrop">
          <ac:chgData name="Marta Rubies Bedos" userId="4c337dcb-f702-42f5-904d-438167de4786" providerId="ADAL" clId="{DE760BB5-96EB-4BD5-8EA0-05B9E31B0436}" dt="2026-02-04T08:21:03.842" v="28" actId="732"/>
          <ac:picMkLst>
            <pc:docMk/>
            <pc:sldMk cId="425654719" sldId="307"/>
            <ac:picMk id="9" creationId="{99F5DDA8-F8AE-4C9F-B198-F5DB6AA75896}"/>
          </ac:picMkLst>
        </pc:picChg>
        <pc:picChg chg="mod">
          <ac:chgData name="Marta Rubies Bedos" userId="4c337dcb-f702-42f5-904d-438167de4786" providerId="ADAL" clId="{DE760BB5-96EB-4BD5-8EA0-05B9E31B0436}" dt="2026-02-04T08:24:26.553" v="103" actId="1076"/>
          <ac:picMkLst>
            <pc:docMk/>
            <pc:sldMk cId="425654719" sldId="307"/>
            <ac:picMk id="12" creationId="{8569499B-60DB-4D5B-97B8-8739799A73B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E49F-18A4-44E7-9CBE-9745EA626BCF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8375" y="1241425"/>
            <a:ext cx="23177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77321-0C48-4112-8B9F-2686FC21A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8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S1. Characterization of M420-M464.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177321-0C48-4112-8B9F-2686FC21A6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29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S1. Characterization of M420-M464.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177321-0C48-4112-8B9F-2686FC21A6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22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S3. Characterization of M464 Ctrl &amp; UBA3 KO; +</a:t>
            </a:r>
            <a:r>
              <a:rPr lang="en-US" dirty="0" err="1"/>
              <a:t>pevo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177321-0C48-4112-8B9F-2686FC21A6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5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– setup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177321-0C48-4112-8B9F-2686FC21A6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90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% of DC,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177321-0C48-4112-8B9F-2686FC21A6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19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3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64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6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74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41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59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22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2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1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0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3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5CC6F-5508-43E8-9782-F0A6B63EF1CB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8DA66-94FE-4AB8-8212-24DB87DAD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1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e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1.emf"/><Relationship Id="rId3" Type="http://schemas.openxmlformats.org/officeDocument/2006/relationships/image" Target="../media/image13.png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2.emf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30.emf"/><Relationship Id="rId18" Type="http://schemas.openxmlformats.org/officeDocument/2006/relationships/image" Target="../media/image34.png"/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33.png"/><Relationship Id="rId2" Type="http://schemas.openxmlformats.org/officeDocument/2006/relationships/oleObject" Target="../embeddings/oleObject7.bin"/><Relationship Id="rId16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29.emf"/><Relationship Id="rId5" Type="http://schemas.openxmlformats.org/officeDocument/2006/relationships/image" Target="../media/image26.emf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35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28.emf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image" Target="../media/image43.emf"/><Relationship Id="rId18" Type="http://schemas.openxmlformats.org/officeDocument/2006/relationships/oleObject" Target="../embeddings/oleObject17.bin"/><Relationship Id="rId3" Type="http://schemas.microsoft.com/office/2007/relationships/hdphoto" Target="../media/hdphoto1.wdp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46.png"/><Relationship Id="rId2" Type="http://schemas.openxmlformats.org/officeDocument/2006/relationships/image" Target="../media/image36.png"/><Relationship Id="rId16" Type="http://schemas.openxmlformats.org/officeDocument/2006/relationships/image" Target="../media/image45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5" Type="http://schemas.microsoft.com/office/2007/relationships/hdphoto" Target="../media/hdphoto2.wdp"/><Relationship Id="rId10" Type="http://schemas.openxmlformats.org/officeDocument/2006/relationships/image" Target="../media/image41.emf"/><Relationship Id="rId19" Type="http://schemas.openxmlformats.org/officeDocument/2006/relationships/image" Target="../media/image47.emf"/><Relationship Id="rId4" Type="http://schemas.openxmlformats.org/officeDocument/2006/relationships/image" Target="../media/image37.png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9.emf"/><Relationship Id="rId7" Type="http://schemas.openxmlformats.org/officeDocument/2006/relationships/oleObject" Target="../embeddings/oleObject19.bin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63.emf"/><Relationship Id="rId3" Type="http://schemas.openxmlformats.org/officeDocument/2006/relationships/oleObject" Target="../embeddings/oleObject20.bin"/><Relationship Id="rId21" Type="http://schemas.openxmlformats.org/officeDocument/2006/relationships/image" Target="../media/image65.png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60.emf"/><Relationship Id="rId17" Type="http://schemas.openxmlformats.org/officeDocument/2006/relationships/oleObject" Target="../embeddings/oleObject26.bin"/><Relationship Id="rId2" Type="http://schemas.openxmlformats.org/officeDocument/2006/relationships/image" Target="../media/image54.png"/><Relationship Id="rId16" Type="http://schemas.openxmlformats.org/officeDocument/2006/relationships/image" Target="../media/image62.emf"/><Relationship Id="rId20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59.png"/><Relationship Id="rId19" Type="http://schemas.openxmlformats.org/officeDocument/2006/relationships/oleObject" Target="../embeddings/oleObject27.bin"/><Relationship Id="rId4" Type="http://schemas.openxmlformats.org/officeDocument/2006/relationships/image" Target="../media/image55.emf"/><Relationship Id="rId9" Type="http://schemas.openxmlformats.org/officeDocument/2006/relationships/image" Target="../media/image58.png"/><Relationship Id="rId14" Type="http://schemas.openxmlformats.org/officeDocument/2006/relationships/image" Target="../media/image6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A9C44CC-B9EE-4223-B4A4-CADB48F5CE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19"/>
          <a:stretch/>
        </p:blipFill>
        <p:spPr>
          <a:xfrm>
            <a:off x="1825086" y="223599"/>
            <a:ext cx="2075840" cy="863632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5563930-5C15-4AEA-AECE-39612FF849CA}"/>
              </a:ext>
            </a:extLst>
          </p:cNvPr>
          <p:cNvGrpSpPr>
            <a:grpSpLocks noChangeAspect="1"/>
          </p:cNvGrpSpPr>
          <p:nvPr/>
        </p:nvGrpSpPr>
        <p:grpSpPr>
          <a:xfrm>
            <a:off x="148147" y="4716448"/>
            <a:ext cx="2648634" cy="4546939"/>
            <a:chOff x="3996309" y="2670141"/>
            <a:chExt cx="2476087" cy="425072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0C4F5A-470A-4F06-A277-E5226FE42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09" b="14247"/>
            <a:stretch/>
          </p:blipFill>
          <p:spPr>
            <a:xfrm>
              <a:off x="3996309" y="2670141"/>
              <a:ext cx="2476087" cy="3889409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DEAF076-DAF9-4C99-A97C-6AE29D103E2A}"/>
                </a:ext>
              </a:extLst>
            </p:cNvPr>
            <p:cNvGrpSpPr/>
            <p:nvPr/>
          </p:nvGrpSpPr>
          <p:grpSpPr>
            <a:xfrm>
              <a:off x="4690728" y="6545343"/>
              <a:ext cx="1758959" cy="375523"/>
              <a:chOff x="463463" y="8087446"/>
              <a:chExt cx="1758959" cy="375523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8A32F56F-0FDE-42D9-81E3-508145BD7A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688" t="44315" r="23250" b="44334"/>
              <a:stretch/>
            </p:blipFill>
            <p:spPr>
              <a:xfrm rot="16200000">
                <a:off x="1221782" y="7945896"/>
                <a:ext cx="155928" cy="58104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400D8B-761D-4393-963F-5EEA4E9D132D}"/>
                  </a:ext>
                </a:extLst>
              </p:cNvPr>
              <p:cNvSpPr txBox="1"/>
              <p:nvPr/>
            </p:nvSpPr>
            <p:spPr>
              <a:xfrm>
                <a:off x="463463" y="8087446"/>
                <a:ext cx="64633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z-score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7053CE2-6200-4B5D-8E93-0640A294232B}"/>
                  </a:ext>
                </a:extLst>
              </p:cNvPr>
              <p:cNvSpPr txBox="1"/>
              <p:nvPr/>
            </p:nvSpPr>
            <p:spPr>
              <a:xfrm>
                <a:off x="1058008" y="8232137"/>
                <a:ext cx="232579" cy="215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6DFF8A-93A6-49D4-92A0-D1A872E514C8}"/>
                  </a:ext>
                </a:extLst>
              </p:cNvPr>
              <p:cNvSpPr txBox="1"/>
              <p:nvPr/>
            </p:nvSpPr>
            <p:spPr>
              <a:xfrm>
                <a:off x="1307307" y="8232137"/>
                <a:ext cx="268544" cy="215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674106-367A-4737-99B3-4043BF93810C}"/>
                  </a:ext>
                </a:extLst>
              </p:cNvPr>
              <p:cNvSpPr txBox="1"/>
              <p:nvPr/>
            </p:nvSpPr>
            <p:spPr>
              <a:xfrm>
                <a:off x="1182913" y="8232137"/>
                <a:ext cx="24878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224F1C3-C353-4A67-BF8F-0A6F7DB0C6A8}"/>
                  </a:ext>
                </a:extLst>
              </p:cNvPr>
              <p:cNvSpPr txBox="1"/>
              <p:nvPr/>
            </p:nvSpPr>
            <p:spPr>
              <a:xfrm>
                <a:off x="925409" y="8230342"/>
                <a:ext cx="232579" cy="215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4C58373-0896-4B04-9E74-D6B4A1E54889}"/>
                  </a:ext>
                </a:extLst>
              </p:cNvPr>
              <p:cNvSpPr txBox="1"/>
              <p:nvPr/>
            </p:nvSpPr>
            <p:spPr>
              <a:xfrm>
                <a:off x="1438368" y="8232137"/>
                <a:ext cx="784054" cy="215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Not detected</a:t>
                </a: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E8B89B-050D-4A50-BBD2-7CC727B14247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1229652"/>
            <a:ext cx="3306833" cy="922507"/>
            <a:chOff x="3478666" y="325292"/>
            <a:chExt cx="3122499" cy="89563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8094963-B07E-4D78-B69E-5ED983635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8666" y="325292"/>
              <a:ext cx="3122499" cy="895632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A528BC-ADB4-4522-A39E-6B289A07CE93}"/>
                </a:ext>
              </a:extLst>
            </p:cNvPr>
            <p:cNvSpPr txBox="1"/>
            <p:nvPr/>
          </p:nvSpPr>
          <p:spPr>
            <a:xfrm>
              <a:off x="3487019" y="537818"/>
              <a:ext cx="854108" cy="229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IFNg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9885B1B-C644-4144-A602-C1C3E4602E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5"/>
          <a:stretch/>
        </p:blipFill>
        <p:spPr>
          <a:xfrm>
            <a:off x="3846509" y="219310"/>
            <a:ext cx="2903253" cy="9178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074DD2-6DCE-4C23-8F6B-8AFD74AFAB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00"/>
          <a:stretch/>
        </p:blipFill>
        <p:spPr>
          <a:xfrm>
            <a:off x="3411453" y="1365047"/>
            <a:ext cx="2246238" cy="249233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190CDD1-DB0E-4DD6-99F5-4A442987B9FD}"/>
              </a:ext>
            </a:extLst>
          </p:cNvPr>
          <p:cNvGrpSpPr>
            <a:grpSpLocks noChangeAspect="1"/>
          </p:cNvGrpSpPr>
          <p:nvPr/>
        </p:nvGrpSpPr>
        <p:grpSpPr>
          <a:xfrm>
            <a:off x="99115" y="2468432"/>
            <a:ext cx="3108228" cy="2429197"/>
            <a:chOff x="218851" y="2860675"/>
            <a:chExt cx="3154227" cy="26693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7907138-7913-4FDA-9F6F-B6C3BEBF63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13791" r="26370" b="-1"/>
            <a:stretch/>
          </p:blipFill>
          <p:spPr>
            <a:xfrm>
              <a:off x="218851" y="2860675"/>
              <a:ext cx="2279874" cy="266939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B9BB4A1-7D88-4880-A065-9662188A09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72" t="50034" r="1248" b="21302"/>
            <a:stretch/>
          </p:blipFill>
          <p:spPr>
            <a:xfrm>
              <a:off x="2483294" y="3092593"/>
              <a:ext cx="850900" cy="88755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47961E9-5F20-421C-A4F9-38A801969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72" t="18875" r="1248" b="52461"/>
            <a:stretch/>
          </p:blipFill>
          <p:spPr>
            <a:xfrm>
              <a:off x="2522178" y="4038497"/>
              <a:ext cx="850900" cy="887553"/>
            </a:xfrm>
            <a:prstGeom prst="rect">
              <a:avLst/>
            </a:prstGeom>
          </p:spPr>
        </p:pic>
      </p:grp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03A4223-872E-4591-A7D2-70D4C4AA94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272494"/>
              </p:ext>
            </p:extLst>
          </p:nvPr>
        </p:nvGraphicFramePr>
        <p:xfrm>
          <a:off x="2977708" y="4353314"/>
          <a:ext cx="3966876" cy="2259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9" imgW="7689978" imgH="4378893" progId="Prism10.Document">
                  <p:embed/>
                </p:oleObj>
              </mc:Choice>
              <mc:Fallback>
                <p:oleObj name="Prism 10" r:id="rId9" imgW="7689978" imgH="4378893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403A4223-872E-4591-A7D2-70D4C4AA94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77708" y="4353314"/>
                        <a:ext cx="3966876" cy="2259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F082CD8-EA3A-4949-B6F8-B38B7C2862C1}"/>
              </a:ext>
            </a:extLst>
          </p:cNvPr>
          <p:cNvSpPr txBox="1"/>
          <p:nvPr/>
        </p:nvSpPr>
        <p:spPr>
          <a:xfrm>
            <a:off x="1622912" y="176052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9EBCDF-03EA-41B9-9A16-7346AED6932E}"/>
              </a:ext>
            </a:extLst>
          </p:cNvPr>
          <p:cNvSpPr txBox="1"/>
          <p:nvPr/>
        </p:nvSpPr>
        <p:spPr>
          <a:xfrm>
            <a:off x="110436" y="17605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2AD650-7084-4654-8450-47276DF5F609}"/>
              </a:ext>
            </a:extLst>
          </p:cNvPr>
          <p:cNvSpPr txBox="1"/>
          <p:nvPr/>
        </p:nvSpPr>
        <p:spPr>
          <a:xfrm>
            <a:off x="110436" y="109378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AF4730-0A34-4DEC-8D71-E892A6FC83DB}"/>
              </a:ext>
            </a:extLst>
          </p:cNvPr>
          <p:cNvSpPr txBox="1"/>
          <p:nvPr/>
        </p:nvSpPr>
        <p:spPr>
          <a:xfrm>
            <a:off x="99115" y="219544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6D8621-878E-4DA9-9D41-36290D79FAE1}"/>
              </a:ext>
            </a:extLst>
          </p:cNvPr>
          <p:cNvSpPr txBox="1"/>
          <p:nvPr/>
        </p:nvSpPr>
        <p:spPr>
          <a:xfrm>
            <a:off x="148147" y="4273918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766543-4AF1-4A25-98A3-2F2A1879467D}"/>
              </a:ext>
            </a:extLst>
          </p:cNvPr>
          <p:cNvSpPr txBox="1"/>
          <p:nvPr/>
        </p:nvSpPr>
        <p:spPr>
          <a:xfrm>
            <a:off x="3070110" y="6645608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B90E67E-05B3-4FE1-9B96-B02F90CF966A}"/>
              </a:ext>
            </a:extLst>
          </p:cNvPr>
          <p:cNvGrpSpPr>
            <a:grpSpLocks noChangeAspect="1"/>
          </p:cNvGrpSpPr>
          <p:nvPr/>
        </p:nvGrpSpPr>
        <p:grpSpPr>
          <a:xfrm>
            <a:off x="3258888" y="6879579"/>
            <a:ext cx="3288822" cy="2522547"/>
            <a:chOff x="2883825" y="3736705"/>
            <a:chExt cx="2761524" cy="211810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D55A9E2-8172-4359-8666-30694FF62F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94"/>
            <a:stretch/>
          </p:blipFill>
          <p:spPr>
            <a:xfrm>
              <a:off x="2883825" y="3825841"/>
              <a:ext cx="2646510" cy="202897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AA2921-AD5E-44ED-B980-50565A1DEA8A}"/>
                </a:ext>
              </a:extLst>
            </p:cNvPr>
            <p:cNvSpPr txBox="1"/>
            <p:nvPr/>
          </p:nvSpPr>
          <p:spPr>
            <a:xfrm>
              <a:off x="3863244" y="3736705"/>
              <a:ext cx="1782105" cy="206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Baseline pathway enrichment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A071E6E-DDDD-42F9-B8F2-21ABF457FBC8}"/>
              </a:ext>
            </a:extLst>
          </p:cNvPr>
          <p:cNvSpPr txBox="1"/>
          <p:nvPr/>
        </p:nvSpPr>
        <p:spPr>
          <a:xfrm>
            <a:off x="3117977" y="1126268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78D6DA0-37EF-4FDA-8E51-884163FAF49A}"/>
              </a:ext>
            </a:extLst>
          </p:cNvPr>
          <p:cNvSpPr txBox="1"/>
          <p:nvPr/>
        </p:nvSpPr>
        <p:spPr>
          <a:xfrm>
            <a:off x="3117977" y="4273918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45" name="Bildobjekt 1">
            <a:extLst>
              <a:ext uri="{FF2B5EF4-FFF2-40B4-BE49-F238E27FC236}">
                <a16:creationId xmlns:a16="http://schemas.microsoft.com/office/drawing/2014/main" id="{454940F3-1905-4764-8CA4-17DA665A51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90" y="253095"/>
            <a:ext cx="1625839" cy="795375"/>
          </a:xfrm>
          <a:prstGeom prst="rect">
            <a:avLst/>
          </a:prstGeom>
        </p:spPr>
      </p:pic>
      <p:sp>
        <p:nvSpPr>
          <p:cNvPr id="46" name="textruta 45">
            <a:extLst>
              <a:ext uri="{FF2B5EF4-FFF2-40B4-BE49-F238E27FC236}">
                <a16:creationId xmlns:a16="http://schemas.microsoft.com/office/drawing/2014/main" id="{13F42CB5-042A-46CE-926A-3A308CFAD818}"/>
              </a:ext>
            </a:extLst>
          </p:cNvPr>
          <p:cNvSpPr txBox="1"/>
          <p:nvPr/>
        </p:nvSpPr>
        <p:spPr>
          <a:xfrm>
            <a:off x="62990" y="948087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</a:p>
        </p:txBody>
      </p:sp>
    </p:spTree>
    <p:extLst>
      <p:ext uri="{BB962C8B-B14F-4D97-AF65-F5344CB8AC3E}">
        <p14:creationId xmlns:p14="http://schemas.microsoft.com/office/powerpoint/2010/main" val="4154484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0F51E9-E509-4782-BC8C-A01CE64CD322}"/>
              </a:ext>
            </a:extLst>
          </p:cNvPr>
          <p:cNvSpPr txBox="1"/>
          <p:nvPr/>
        </p:nvSpPr>
        <p:spPr>
          <a:xfrm>
            <a:off x="100154" y="8454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A9A9E-3A04-46C3-8E41-F81CA149A48C}"/>
              </a:ext>
            </a:extLst>
          </p:cNvPr>
          <p:cNvSpPr txBox="1"/>
          <p:nvPr/>
        </p:nvSpPr>
        <p:spPr>
          <a:xfrm>
            <a:off x="4604777" y="84548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B64EE6-F241-4982-9D2B-B666CE34A835}"/>
              </a:ext>
            </a:extLst>
          </p:cNvPr>
          <p:cNvGrpSpPr/>
          <p:nvPr/>
        </p:nvGrpSpPr>
        <p:grpSpPr>
          <a:xfrm>
            <a:off x="262018" y="195258"/>
            <a:ext cx="4252708" cy="3765731"/>
            <a:chOff x="262018" y="281884"/>
            <a:chExt cx="4252708" cy="376573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1C962FD-6775-44BD-A875-CFED5865BC75}"/>
                </a:ext>
              </a:extLst>
            </p:cNvPr>
            <p:cNvSpPr txBox="1"/>
            <p:nvPr/>
          </p:nvSpPr>
          <p:spPr>
            <a:xfrm>
              <a:off x="1105938" y="281884"/>
              <a:ext cx="25648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Tumors at endpoint, DC panel</a:t>
              </a:r>
            </a:p>
          </p:txBody>
        </p:sp>
        <p:pic>
          <p:nvPicPr>
            <p:cNvPr id="20" name="Picture2">
              <a:extLst>
                <a:ext uri="{FF2B5EF4-FFF2-40B4-BE49-F238E27FC236}">
                  <a16:creationId xmlns:a16="http://schemas.microsoft.com/office/drawing/2014/main" id="{4AD3177D-F700-4719-A10B-795F592829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2018" y="541361"/>
              <a:ext cx="4252708" cy="3506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867535A-2DA4-4424-AD3F-226AE5B260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114469"/>
              </p:ext>
            </p:extLst>
          </p:nvPr>
        </p:nvGraphicFramePr>
        <p:xfrm>
          <a:off x="4604777" y="279294"/>
          <a:ext cx="2168184" cy="2039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117695" imgH="2932584" progId="Prism10.Document">
                  <p:embed/>
                </p:oleObj>
              </mc:Choice>
              <mc:Fallback>
                <p:oleObj name="Prism 10" r:id="rId4" imgW="3117695" imgH="2932584" progId="Prism10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867535A-2DA4-4424-AD3F-226AE5B260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04777" y="279294"/>
                        <a:ext cx="2168184" cy="2039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315B10A1-911B-4810-B659-079648D5CF69}"/>
              </a:ext>
            </a:extLst>
          </p:cNvPr>
          <p:cNvGrpSpPr/>
          <p:nvPr/>
        </p:nvGrpSpPr>
        <p:grpSpPr>
          <a:xfrm>
            <a:off x="4490173" y="4515598"/>
            <a:ext cx="2261761" cy="2267732"/>
            <a:chOff x="225806" y="2994618"/>
            <a:chExt cx="2261761" cy="226773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C377D9-B653-4A39-A569-47EE03763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5806" y="3000589"/>
              <a:ext cx="2261761" cy="226176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1A6C73-D178-483A-87AA-13FAC435C3AC}"/>
                </a:ext>
              </a:extLst>
            </p:cNvPr>
            <p:cNvSpPr txBox="1"/>
            <p:nvPr/>
          </p:nvSpPr>
          <p:spPr>
            <a:xfrm>
              <a:off x="692270" y="2994618"/>
              <a:ext cx="159851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Yang, pre-therapy 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3F97747-1FA0-484B-A41C-B96054E518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3101"/>
          <a:stretch/>
        </p:blipFill>
        <p:spPr>
          <a:xfrm>
            <a:off x="176315" y="7265768"/>
            <a:ext cx="1965295" cy="25556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EC3D527-ED5D-4EE0-80BF-6BDF83EA38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9995" y="4658464"/>
            <a:ext cx="1550775" cy="15507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3C3D77-23B0-47BF-BC0B-805E777F63AF}"/>
              </a:ext>
            </a:extLst>
          </p:cNvPr>
          <p:cNvSpPr txBox="1"/>
          <p:nvPr/>
        </p:nvSpPr>
        <p:spPr>
          <a:xfrm>
            <a:off x="100154" y="436692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F60511-2348-4C91-B778-F9740E39CFAA}"/>
              </a:ext>
            </a:extLst>
          </p:cNvPr>
          <p:cNvSpPr txBox="1"/>
          <p:nvPr/>
        </p:nvSpPr>
        <p:spPr>
          <a:xfrm>
            <a:off x="4283615" y="436692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98C90E-2316-4811-B481-A3002D197330}"/>
              </a:ext>
            </a:extLst>
          </p:cNvPr>
          <p:cNvSpPr txBox="1"/>
          <p:nvPr/>
        </p:nvSpPr>
        <p:spPr>
          <a:xfrm>
            <a:off x="2467150" y="4370196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B089E3-9CB1-463B-AF95-64C69E7120A1}"/>
              </a:ext>
            </a:extLst>
          </p:cNvPr>
          <p:cNvSpPr txBox="1"/>
          <p:nvPr/>
        </p:nvSpPr>
        <p:spPr>
          <a:xfrm>
            <a:off x="250885" y="6821892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CF2644-F6D0-4C71-91D6-DD92C81C7249}"/>
              </a:ext>
            </a:extLst>
          </p:cNvPr>
          <p:cNvGrpSpPr/>
          <p:nvPr/>
        </p:nvGrpSpPr>
        <p:grpSpPr>
          <a:xfrm>
            <a:off x="92777" y="4429625"/>
            <a:ext cx="2417175" cy="2685275"/>
            <a:chOff x="113379" y="381531"/>
            <a:chExt cx="2417175" cy="268527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52DD1D4-6662-47A7-BCDC-EE5FDDA89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3379" y="649631"/>
              <a:ext cx="2417175" cy="241717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A795BA-F7FD-4BEE-8942-161202990B3C}"/>
                </a:ext>
              </a:extLst>
            </p:cNvPr>
            <p:cNvSpPr txBox="1"/>
            <p:nvPr/>
          </p:nvSpPr>
          <p:spPr>
            <a:xfrm>
              <a:off x="673574" y="381531"/>
              <a:ext cx="159851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Yang, pre-therapy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B110C32-67F5-4390-A342-0BBD2FB18A71}"/>
              </a:ext>
            </a:extLst>
          </p:cNvPr>
          <p:cNvSpPr txBox="1"/>
          <p:nvPr/>
        </p:nvSpPr>
        <p:spPr>
          <a:xfrm>
            <a:off x="100154" y="6993369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69A5362-326B-4555-B372-A3AD1382853A}"/>
              </a:ext>
            </a:extLst>
          </p:cNvPr>
          <p:cNvSpPr/>
          <p:nvPr/>
        </p:nvSpPr>
        <p:spPr>
          <a:xfrm>
            <a:off x="2646930" y="6335991"/>
            <a:ext cx="1710980" cy="447339"/>
          </a:xfrm>
          <a:prstGeom prst="roundRect">
            <a:avLst>
              <a:gd name="adj" fmla="val 5473"/>
            </a:avLst>
          </a:prstGeom>
          <a:solidFill>
            <a:schemeClr val="tx1">
              <a:lumMod val="50000"/>
              <a:lumOff val="5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C58CF2-8760-44D2-99B6-5511D6CDF53A}"/>
              </a:ext>
            </a:extLst>
          </p:cNvPr>
          <p:cNvSpPr txBox="1"/>
          <p:nvPr/>
        </p:nvSpPr>
        <p:spPr>
          <a:xfrm>
            <a:off x="2609176" y="6357342"/>
            <a:ext cx="1843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8F09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Neddylation high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&gt; 66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perc.</a:t>
            </a:r>
          </a:p>
          <a:p>
            <a:r>
              <a:rPr lang="en-US" sz="1000" dirty="0">
                <a:solidFill>
                  <a:srgbClr val="468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Neddylation low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&lt; 33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perc.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A9933F29-3924-42AB-9329-7ACED4FCB6CD}"/>
              </a:ext>
            </a:extLst>
          </p:cNvPr>
          <p:cNvSpPr txBox="1"/>
          <p:nvPr/>
        </p:nvSpPr>
        <p:spPr>
          <a:xfrm>
            <a:off x="5476678" y="9511283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S10</a:t>
            </a:r>
          </a:p>
        </p:txBody>
      </p:sp>
    </p:spTree>
    <p:extLst>
      <p:ext uri="{BB962C8B-B14F-4D97-AF65-F5344CB8AC3E}">
        <p14:creationId xmlns:p14="http://schemas.microsoft.com/office/powerpoint/2010/main" val="169096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7AD3B3-715A-465E-818B-1AFC2CA458FF}"/>
              </a:ext>
            </a:extLst>
          </p:cNvPr>
          <p:cNvGrpSpPr/>
          <p:nvPr/>
        </p:nvGrpSpPr>
        <p:grpSpPr>
          <a:xfrm>
            <a:off x="381244" y="510161"/>
            <a:ext cx="6222756" cy="3210939"/>
            <a:chOff x="2432146" y="5700053"/>
            <a:chExt cx="5110883" cy="2285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DF07307-A19A-4EA2-97D9-692DA3356794}"/>
                </a:ext>
              </a:extLst>
            </p:cNvPr>
            <p:cNvGrpSpPr/>
            <p:nvPr/>
          </p:nvGrpSpPr>
          <p:grpSpPr>
            <a:xfrm>
              <a:off x="2432146" y="5700053"/>
              <a:ext cx="5110883" cy="2285661"/>
              <a:chOff x="2432146" y="5700053"/>
              <a:chExt cx="5110883" cy="2285661"/>
            </a:xfrm>
          </p:grpSpPr>
          <p:graphicFrame>
            <p:nvGraphicFramePr>
              <p:cNvPr id="24" name="Object 23">
                <a:extLst>
                  <a:ext uri="{FF2B5EF4-FFF2-40B4-BE49-F238E27FC236}">
                    <a16:creationId xmlns:a16="http://schemas.microsoft.com/office/drawing/2014/main" id="{D943532F-D4E8-4048-A396-CFF2BC49FF5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13711019"/>
                  </p:ext>
                </p:extLst>
              </p:nvPr>
            </p:nvGraphicFramePr>
            <p:xfrm>
              <a:off x="2432146" y="5700053"/>
              <a:ext cx="2469340" cy="22856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10" r:id="rId3" imgW="6175967" imgH="5717189" progId="Prism10.Document">
                      <p:embed/>
                    </p:oleObj>
                  </mc:Choice>
                  <mc:Fallback>
                    <p:oleObj name="Prism 10" r:id="rId3" imgW="6175967" imgH="5717189" progId="Prism10.Document">
                      <p:embed/>
                      <p:pic>
                        <p:nvPicPr>
                          <p:cNvPr id="24" name="Object 23">
                            <a:extLst>
                              <a:ext uri="{FF2B5EF4-FFF2-40B4-BE49-F238E27FC236}">
                                <a16:creationId xmlns:a16="http://schemas.microsoft.com/office/drawing/2014/main" id="{D943532F-D4E8-4048-A396-CFF2BC49FF51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2432146" y="5700053"/>
                            <a:ext cx="2469340" cy="228566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25">
                <a:extLst>
                  <a:ext uri="{FF2B5EF4-FFF2-40B4-BE49-F238E27FC236}">
                    <a16:creationId xmlns:a16="http://schemas.microsoft.com/office/drawing/2014/main" id="{E380FD52-7DC6-43AB-AF5E-45D836F0F83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7777809"/>
                  </p:ext>
                </p:extLst>
              </p:nvPr>
            </p:nvGraphicFramePr>
            <p:xfrm>
              <a:off x="5075569" y="5700053"/>
              <a:ext cx="2467460" cy="22838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10" r:id="rId5" imgW="6166964" imgH="5714308" progId="Prism10.Document">
                      <p:embed/>
                    </p:oleObj>
                  </mc:Choice>
                  <mc:Fallback>
                    <p:oleObj name="Prism 10" r:id="rId5" imgW="6166964" imgH="5714308" progId="Prism10.Document">
                      <p:embed/>
                      <p:pic>
                        <p:nvPicPr>
                          <p:cNvPr id="26" name="Object 25">
                            <a:extLst>
                              <a:ext uri="{FF2B5EF4-FFF2-40B4-BE49-F238E27FC236}">
                                <a16:creationId xmlns:a16="http://schemas.microsoft.com/office/drawing/2014/main" id="{E380FD52-7DC6-43AB-AF5E-45D836F0F839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5075569" y="5700053"/>
                            <a:ext cx="2467460" cy="228383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8087D15-A50B-4D55-832E-243195768FB7}"/>
                  </a:ext>
                </a:extLst>
              </p:cNvPr>
              <p:cNvSpPr/>
              <p:nvPr/>
            </p:nvSpPr>
            <p:spPr>
              <a:xfrm>
                <a:off x="2757151" y="5748635"/>
                <a:ext cx="1819334" cy="2213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>
                    <a:solidFill>
                      <a:schemeClr val="tx1"/>
                    </a:solidFill>
                  </a:rPr>
                  <a:t>Donor 1, E:T 5.3:1 </a:t>
                </a:r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A92085A-14E2-4E09-8EC2-BB10BDDFA638}"/>
                </a:ext>
              </a:extLst>
            </p:cNvPr>
            <p:cNvSpPr/>
            <p:nvPr/>
          </p:nvSpPr>
          <p:spPr>
            <a:xfrm>
              <a:off x="5351680" y="5748851"/>
              <a:ext cx="1915239" cy="2090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</a:rPr>
                <a:t>Donor 2, E:T 5.2:1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C7EE5A4-79E3-4683-A834-4501AD9F34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902" y="4052467"/>
            <a:ext cx="3828198" cy="3057712"/>
          </a:xfrm>
          <a:prstGeom prst="rect">
            <a:avLst/>
          </a:prstGeom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A6D8621-878E-4DA9-9D41-36290D79FAE1}"/>
              </a:ext>
            </a:extLst>
          </p:cNvPr>
          <p:cNvSpPr txBox="1"/>
          <p:nvPr/>
        </p:nvSpPr>
        <p:spPr>
          <a:xfrm>
            <a:off x="273902" y="413346"/>
            <a:ext cx="294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766543-4AF1-4A25-98A3-2F2A1879467D}"/>
              </a:ext>
            </a:extLst>
          </p:cNvPr>
          <p:cNvSpPr txBox="1"/>
          <p:nvPr/>
        </p:nvSpPr>
        <p:spPr>
          <a:xfrm>
            <a:off x="284111" y="3857361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A75DCD-43C7-402D-A186-C17EB590D11E}"/>
              </a:ext>
            </a:extLst>
          </p:cNvPr>
          <p:cNvSpPr txBox="1"/>
          <p:nvPr/>
        </p:nvSpPr>
        <p:spPr>
          <a:xfrm>
            <a:off x="3438511" y="407592"/>
            <a:ext cx="294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FE831CA0-6355-4CE2-807B-C38FFC373CE5}"/>
              </a:ext>
            </a:extLst>
          </p:cNvPr>
          <p:cNvSpPr txBox="1"/>
          <p:nvPr/>
        </p:nvSpPr>
        <p:spPr>
          <a:xfrm>
            <a:off x="62990" y="948087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FD1B7C2-AA4D-499E-B081-3042A3600BB1}"/>
              </a:ext>
            </a:extLst>
          </p:cNvPr>
          <p:cNvSpPr txBox="1"/>
          <p:nvPr/>
        </p:nvSpPr>
        <p:spPr>
          <a:xfrm>
            <a:off x="2961568" y="4382846"/>
            <a:ext cx="6864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Donor 1</a:t>
            </a:r>
          </a:p>
        </p:txBody>
      </p:sp>
    </p:spTree>
    <p:extLst>
      <p:ext uri="{BB962C8B-B14F-4D97-AF65-F5344CB8AC3E}">
        <p14:creationId xmlns:p14="http://schemas.microsoft.com/office/powerpoint/2010/main" val="2510358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0EFD1F-094C-47E8-A5ED-BAFA06517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90" y="5902405"/>
            <a:ext cx="2217751" cy="2427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80DC06-2287-40F6-9C0B-F1DC73078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0" y="5900326"/>
            <a:ext cx="3274577" cy="22922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3FBA32-A50C-4E3D-92FC-B330000BFF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5" y="4100514"/>
            <a:ext cx="3274576" cy="174644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E9AC912-E841-47BD-8F7D-BC47E37B04AE}"/>
              </a:ext>
            </a:extLst>
          </p:cNvPr>
          <p:cNvGrpSpPr/>
          <p:nvPr/>
        </p:nvGrpSpPr>
        <p:grpSpPr>
          <a:xfrm>
            <a:off x="78714" y="102380"/>
            <a:ext cx="3643000" cy="3892991"/>
            <a:chOff x="78714" y="102380"/>
            <a:chExt cx="3643000" cy="3892991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3AF25F9-93C9-4CBB-B301-E4DB3FDE15F3}"/>
                </a:ext>
              </a:extLst>
            </p:cNvPr>
            <p:cNvSpPr/>
            <p:nvPr/>
          </p:nvSpPr>
          <p:spPr>
            <a:xfrm>
              <a:off x="111417" y="102381"/>
              <a:ext cx="3610297" cy="3892990"/>
            </a:xfrm>
            <a:prstGeom prst="roundRect">
              <a:avLst>
                <a:gd name="adj" fmla="val 2565"/>
              </a:avLst>
            </a:prstGeom>
            <a:solidFill>
              <a:srgbClr val="C2E6FC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85F9556-4E48-40DB-9C55-E874BC1F2212}"/>
                </a:ext>
              </a:extLst>
            </p:cNvPr>
            <p:cNvSpPr/>
            <p:nvPr/>
          </p:nvSpPr>
          <p:spPr>
            <a:xfrm>
              <a:off x="2068417" y="547693"/>
              <a:ext cx="1523417" cy="1276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3ABAD07-F08E-42B5-A90D-11E18CD7F0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" t="-1078" r="28778" b="1078"/>
            <a:stretch/>
          </p:blipFill>
          <p:spPr>
            <a:xfrm>
              <a:off x="1636989" y="306616"/>
              <a:ext cx="2044593" cy="2307358"/>
            </a:xfrm>
            <a:prstGeom prst="rect">
              <a:avLst/>
            </a:prstGeom>
            <a:ln>
              <a:noFill/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CF35BFE-9313-4A31-936B-A10748B04B3E}"/>
                </a:ext>
              </a:extLst>
            </p:cNvPr>
            <p:cNvSpPr/>
            <p:nvPr/>
          </p:nvSpPr>
          <p:spPr>
            <a:xfrm>
              <a:off x="596906" y="2733430"/>
              <a:ext cx="1547807" cy="891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8CC4A7B-74D1-4811-AE71-5A7EF80272F0}"/>
                </a:ext>
              </a:extLst>
            </p:cNvPr>
            <p:cNvSpPr/>
            <p:nvPr/>
          </p:nvSpPr>
          <p:spPr>
            <a:xfrm>
              <a:off x="609600" y="558800"/>
              <a:ext cx="889000" cy="1276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" name="Object 1">
              <a:extLst>
                <a:ext uri="{FF2B5EF4-FFF2-40B4-BE49-F238E27FC236}">
                  <a16:creationId xmlns:a16="http://schemas.microsoft.com/office/drawing/2014/main" id="{BFF77229-1E9B-41BC-9172-36F6E4A050B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5656451"/>
                </p:ext>
              </p:extLst>
            </p:nvPr>
          </p:nvGraphicFramePr>
          <p:xfrm>
            <a:off x="78714" y="131166"/>
            <a:ext cx="1778428" cy="21838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7" imgW="2549041" imgH="3133850" progId="Prism10.Document">
                    <p:embed/>
                  </p:oleObj>
                </mc:Choice>
                <mc:Fallback>
                  <p:oleObj name="Prism 10" r:id="rId7" imgW="2549041" imgH="3133850" progId="Prism10.Document">
                    <p:embed/>
                    <p:pic>
                      <p:nvPicPr>
                        <p:cNvPr id="2" name="Object 1">
                          <a:extLst>
                            <a:ext uri="{FF2B5EF4-FFF2-40B4-BE49-F238E27FC236}">
                              <a16:creationId xmlns:a16="http://schemas.microsoft.com/office/drawing/2014/main" id="{BFF77229-1E9B-41BC-9172-36F6E4A050B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8714" y="131166"/>
                          <a:ext cx="1778428" cy="218381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39FA057-671E-42BB-9A91-3EEF36EA1C1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0652" y="2588965"/>
              <a:ext cx="3144222" cy="1335832"/>
              <a:chOff x="4189633" y="3121156"/>
              <a:chExt cx="3707147" cy="1574993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6D8760D-186C-4EDD-942F-4A2ABCE7F3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127" r="27004" b="24187"/>
              <a:stretch/>
            </p:blipFill>
            <p:spPr>
              <a:xfrm>
                <a:off x="4189633" y="3121156"/>
                <a:ext cx="2313859" cy="1574993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E1A2D98-5E4A-4CC0-9C6B-4915D6E58E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677" t="22053" r="10569" b="52068"/>
              <a:stretch/>
            </p:blipFill>
            <p:spPr>
              <a:xfrm>
                <a:off x="7334803" y="3261920"/>
                <a:ext cx="561977" cy="86806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DAC7AB6-6126-46AF-A124-B12DD586C3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677" t="58125" b="22947"/>
              <a:stretch/>
            </p:blipFill>
            <p:spPr>
              <a:xfrm>
                <a:off x="6421700" y="3250925"/>
                <a:ext cx="916486" cy="634907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F2CC06-B727-4C4F-B0B1-3634BAB9DDDB}"/>
                </a:ext>
              </a:extLst>
            </p:cNvPr>
            <p:cNvSpPr txBox="1"/>
            <p:nvPr/>
          </p:nvSpPr>
          <p:spPr>
            <a:xfrm>
              <a:off x="78714" y="10238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62DDE2-F3D9-45D0-ACE2-7689ED09D877}"/>
                </a:ext>
              </a:extLst>
            </p:cNvPr>
            <p:cNvSpPr txBox="1"/>
            <p:nvPr/>
          </p:nvSpPr>
          <p:spPr>
            <a:xfrm>
              <a:off x="1595310" y="102380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37F09F-6DB9-4864-835B-A05179D19B23}"/>
                </a:ext>
              </a:extLst>
            </p:cNvPr>
            <p:cNvSpPr txBox="1"/>
            <p:nvPr/>
          </p:nvSpPr>
          <p:spPr>
            <a:xfrm>
              <a:off x="111417" y="239611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6EB8F8E-7D58-4CC9-81ED-C51CFBF5B357}"/>
              </a:ext>
            </a:extLst>
          </p:cNvPr>
          <p:cNvSpPr txBox="1"/>
          <p:nvPr/>
        </p:nvSpPr>
        <p:spPr>
          <a:xfrm>
            <a:off x="108176" y="3979738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1DE8F30-3D10-4123-8409-1F45C40C97E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r="14045" b="7699"/>
          <a:stretch/>
        </p:blipFill>
        <p:spPr>
          <a:xfrm>
            <a:off x="3793905" y="156020"/>
            <a:ext cx="3024870" cy="311493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289F88C-6D00-46D9-9828-9A1BAB800924}"/>
              </a:ext>
            </a:extLst>
          </p:cNvPr>
          <p:cNvSpPr txBox="1"/>
          <p:nvPr/>
        </p:nvSpPr>
        <p:spPr>
          <a:xfrm>
            <a:off x="3683165" y="131166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DE64D115-E516-4E7D-9F31-B0619C83EF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09031"/>
              </p:ext>
            </p:extLst>
          </p:nvPr>
        </p:nvGraphicFramePr>
        <p:xfrm>
          <a:off x="3912163" y="3599233"/>
          <a:ext cx="3113087" cy="214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2" imgW="4131477" imgH="2848693" progId="Prism10.Document">
                  <p:embed/>
                </p:oleObj>
              </mc:Choice>
              <mc:Fallback>
                <p:oleObj name="Prism 10" r:id="rId12" imgW="4131477" imgH="2848693" progId="Prism10.Document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DE64D115-E516-4E7D-9F31-B0619C83EF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912163" y="3599233"/>
                        <a:ext cx="3113087" cy="2147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1305AAD2-94D5-45FA-94D5-F87036EB44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074349"/>
              </p:ext>
            </p:extLst>
          </p:nvPr>
        </p:nvGraphicFramePr>
        <p:xfrm>
          <a:off x="3721713" y="3599233"/>
          <a:ext cx="1846262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4" imgW="2450003" imgH="2441840" progId="Prism10.Document">
                  <p:embed/>
                </p:oleObj>
              </mc:Choice>
              <mc:Fallback>
                <p:oleObj name="Prism 10" r:id="rId14" imgW="2450003" imgH="2441840" progId="Prism10.Document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1305AAD2-94D5-45FA-94D5-F87036EB44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721713" y="3599233"/>
                        <a:ext cx="1846262" cy="184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94C4C757-1144-425B-89C0-F74EDE0E6542}"/>
              </a:ext>
            </a:extLst>
          </p:cNvPr>
          <p:cNvSpPr txBox="1"/>
          <p:nvPr/>
        </p:nvSpPr>
        <p:spPr>
          <a:xfrm>
            <a:off x="3684663" y="330183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B21162-B154-4B00-A23B-51F9C59B65E6}"/>
              </a:ext>
            </a:extLst>
          </p:cNvPr>
          <p:cNvSpPr txBox="1"/>
          <p:nvPr/>
        </p:nvSpPr>
        <p:spPr>
          <a:xfrm>
            <a:off x="5276969" y="3301838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1D7742-6E28-47D0-A9FE-594A2EB0E398}"/>
              </a:ext>
            </a:extLst>
          </p:cNvPr>
          <p:cNvSpPr txBox="1"/>
          <p:nvPr/>
        </p:nvSpPr>
        <p:spPr>
          <a:xfrm>
            <a:off x="108176" y="569405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510093-4080-47DA-8B71-9C2707000A41}"/>
              </a:ext>
            </a:extLst>
          </p:cNvPr>
          <p:cNvSpPr txBox="1"/>
          <p:nvPr/>
        </p:nvSpPr>
        <p:spPr>
          <a:xfrm>
            <a:off x="3734355" y="5694053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04F4C9-D180-41AC-A157-A889D23009CD}"/>
              </a:ext>
            </a:extLst>
          </p:cNvPr>
          <p:cNvSpPr txBox="1"/>
          <p:nvPr/>
        </p:nvSpPr>
        <p:spPr>
          <a:xfrm>
            <a:off x="1923665" y="8192529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4317714-46EF-47C6-9016-37B07F4CCB62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95" y="8077358"/>
            <a:ext cx="2283386" cy="122209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0F30155-A3E2-492F-95F4-C85166A0B6D1}"/>
              </a:ext>
            </a:extLst>
          </p:cNvPr>
          <p:cNvSpPr txBox="1"/>
          <p:nvPr/>
        </p:nvSpPr>
        <p:spPr>
          <a:xfrm>
            <a:off x="108176" y="8192529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3AD7115F-544B-41DF-90F3-D7F89C97F05A}"/>
              </a:ext>
            </a:extLst>
          </p:cNvPr>
          <p:cNvSpPr txBox="1"/>
          <p:nvPr/>
        </p:nvSpPr>
        <p:spPr>
          <a:xfrm>
            <a:off x="62990" y="948087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A63BC98F-4D69-4005-9DA7-150B2D12E620}"/>
              </a:ext>
            </a:extLst>
          </p:cNvPr>
          <p:cNvGrpSpPr/>
          <p:nvPr/>
        </p:nvGrpSpPr>
        <p:grpSpPr>
          <a:xfrm>
            <a:off x="169696" y="8449347"/>
            <a:ext cx="1770670" cy="860378"/>
            <a:chOff x="169696" y="8449347"/>
            <a:chExt cx="1770670" cy="860378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255D945-1228-4597-A5D3-4201332FD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96" y="8595314"/>
              <a:ext cx="1770670" cy="71441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5D838B95-C1C0-47D5-8C2D-5F2C28E56EBF}"/>
                </a:ext>
              </a:extLst>
            </p:cNvPr>
            <p:cNvSpPr/>
            <p:nvPr/>
          </p:nvSpPr>
          <p:spPr>
            <a:xfrm>
              <a:off x="690995" y="8650432"/>
              <a:ext cx="904315" cy="1194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391B43D1-01FB-4275-8881-C5DB21591579}"/>
                </a:ext>
              </a:extLst>
            </p:cNvPr>
            <p:cNvSpPr txBox="1"/>
            <p:nvPr/>
          </p:nvSpPr>
          <p:spPr>
            <a:xfrm>
              <a:off x="699834" y="8549905"/>
              <a:ext cx="36420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</a:p>
          </p:txBody>
        </p:sp>
        <p:sp>
          <p:nvSpPr>
            <p:cNvPr id="41" name="textruta 40">
              <a:extLst>
                <a:ext uri="{FF2B5EF4-FFF2-40B4-BE49-F238E27FC236}">
                  <a16:creationId xmlns:a16="http://schemas.microsoft.com/office/drawing/2014/main" id="{D3FA2159-13C1-46E2-BA7F-48B2831BD6FA}"/>
                </a:ext>
              </a:extLst>
            </p:cNvPr>
            <p:cNvSpPr txBox="1"/>
            <p:nvPr/>
          </p:nvSpPr>
          <p:spPr>
            <a:xfrm>
              <a:off x="989865" y="8449347"/>
              <a:ext cx="575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NEDD8</a:t>
              </a:r>
            </a:p>
            <a:p>
              <a:pPr algn="ct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KO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4722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B4AB2D0-AD13-42F8-AF4D-E8B3CF4026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351661"/>
              </p:ext>
            </p:extLst>
          </p:nvPr>
        </p:nvGraphicFramePr>
        <p:xfrm>
          <a:off x="1904485" y="1332323"/>
          <a:ext cx="1766887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2925743" imgH="3621354" progId="Prism10.Document">
                  <p:embed/>
                </p:oleObj>
              </mc:Choice>
              <mc:Fallback>
                <p:oleObj name="Prism 10" r:id="rId2" imgW="2925743" imgH="3621354" progId="Prism10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8B4AB2D0-AD13-42F8-AF4D-E8B3CF4026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04485" y="1332323"/>
                        <a:ext cx="1766887" cy="218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C273582-5E8E-405E-BA3C-9AFC565457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26332"/>
              </p:ext>
            </p:extLst>
          </p:nvPr>
        </p:nvGraphicFramePr>
        <p:xfrm>
          <a:off x="1828544" y="3626391"/>
          <a:ext cx="1892300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137502" imgH="3621354" progId="Prism10.Document">
                  <p:embed/>
                </p:oleObj>
              </mc:Choice>
              <mc:Fallback>
                <p:oleObj name="Prism 10" r:id="rId4" imgW="3137502" imgH="3621354" progId="Prism10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C273582-5E8E-405E-BA3C-9AFC56545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28544" y="3626391"/>
                        <a:ext cx="1892300" cy="218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02DA6BF-554A-4777-9687-64A32758F1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892580"/>
              </p:ext>
            </p:extLst>
          </p:nvPr>
        </p:nvGraphicFramePr>
        <p:xfrm>
          <a:off x="3776662" y="3667488"/>
          <a:ext cx="3081338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4807092" imgH="2777868" progId="Prism10.Document">
                  <p:embed/>
                </p:oleObj>
              </mc:Choice>
              <mc:Fallback>
                <p:oleObj name="Prism 10" r:id="rId6" imgW="4807092" imgH="2777868" progId="Prism10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02DA6BF-554A-4777-9687-64A32758F1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76662" y="3667488"/>
                        <a:ext cx="3081338" cy="1779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FF3E260-D671-490F-9742-82563044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719244"/>
              </p:ext>
            </p:extLst>
          </p:nvPr>
        </p:nvGraphicFramePr>
        <p:xfrm>
          <a:off x="3767846" y="1331625"/>
          <a:ext cx="3081338" cy="1783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8" imgW="4990040" imgH="2887715" progId="Prism10.Document">
                  <p:embed/>
                </p:oleObj>
              </mc:Choice>
              <mc:Fallback>
                <p:oleObj name="Prism 10" r:id="rId8" imgW="4990040" imgH="2887715" progId="Prism10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FF3E260-D671-490F-9742-82563044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67846" y="1331625"/>
                        <a:ext cx="3081338" cy="17831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BBFC47F-2215-411C-806B-A8DBABD36E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964781"/>
              </p:ext>
            </p:extLst>
          </p:nvPr>
        </p:nvGraphicFramePr>
        <p:xfrm>
          <a:off x="132164" y="1331783"/>
          <a:ext cx="1827213" cy="218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0" imgW="3027661" imgH="3622429" progId="Prism10.Document">
                  <p:embed/>
                </p:oleObj>
              </mc:Choice>
              <mc:Fallback>
                <p:oleObj name="Prism 10" r:id="rId10" imgW="3027661" imgH="3622429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BBFC47F-2215-411C-806B-A8DBABD36E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2164" y="1331783"/>
                        <a:ext cx="1827213" cy="218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4F97CE6-FC0E-4066-AAA3-86522198FD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281374"/>
              </p:ext>
            </p:extLst>
          </p:nvPr>
        </p:nvGraphicFramePr>
        <p:xfrm>
          <a:off x="132313" y="3625343"/>
          <a:ext cx="1769737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2" imgW="2933305" imgH="3621354" progId="Prism10.Document">
                  <p:embed/>
                </p:oleObj>
              </mc:Choice>
              <mc:Fallback>
                <p:oleObj name="Prism 10" r:id="rId12" imgW="2933305" imgH="3621354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4F97CE6-FC0E-4066-AAA3-86522198FD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2313" y="3625343"/>
                        <a:ext cx="1769737" cy="218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D016076-3FB1-4E65-848E-74026B59E8BC}"/>
              </a:ext>
            </a:extLst>
          </p:cNvPr>
          <p:cNvSpPr txBox="1"/>
          <p:nvPr/>
        </p:nvSpPr>
        <p:spPr>
          <a:xfrm>
            <a:off x="104081" y="1184187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AEC949-B9A2-44D0-8F4E-6560B3F817CC}"/>
              </a:ext>
            </a:extLst>
          </p:cNvPr>
          <p:cNvSpPr txBox="1"/>
          <p:nvPr/>
        </p:nvSpPr>
        <p:spPr>
          <a:xfrm>
            <a:off x="1926020" y="118418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817461-1679-4204-92B9-A6ABEBF3C2AC}"/>
              </a:ext>
            </a:extLst>
          </p:cNvPr>
          <p:cNvSpPr txBox="1"/>
          <p:nvPr/>
        </p:nvSpPr>
        <p:spPr>
          <a:xfrm>
            <a:off x="104081" y="355964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E4ED1B-E12A-4218-8E8F-56E8033496F3}"/>
              </a:ext>
            </a:extLst>
          </p:cNvPr>
          <p:cNvSpPr txBox="1"/>
          <p:nvPr/>
        </p:nvSpPr>
        <p:spPr>
          <a:xfrm>
            <a:off x="1926020" y="355964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246CA7-A81C-4BBA-81DC-E58C2ED95A45}"/>
              </a:ext>
            </a:extLst>
          </p:cNvPr>
          <p:cNvSpPr txBox="1"/>
          <p:nvPr/>
        </p:nvSpPr>
        <p:spPr>
          <a:xfrm>
            <a:off x="3532684" y="1219609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677220-E1C9-4236-B9BC-A23C15D63D7A}"/>
              </a:ext>
            </a:extLst>
          </p:cNvPr>
          <p:cNvSpPr txBox="1"/>
          <p:nvPr/>
        </p:nvSpPr>
        <p:spPr>
          <a:xfrm>
            <a:off x="3532684" y="3564786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E23AA8-271A-4451-96C0-F857B5F9674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19" y="134880"/>
            <a:ext cx="3702262" cy="1088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622BA9A-AA47-4D6A-A58B-9DE2C3A8E2B8}"/>
              </a:ext>
            </a:extLst>
          </p:cNvPr>
          <p:cNvSpPr txBox="1"/>
          <p:nvPr/>
        </p:nvSpPr>
        <p:spPr>
          <a:xfrm>
            <a:off x="104081" y="1029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16022D9-D0F3-4202-8ACF-3F3652B3EB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503238"/>
              </p:ext>
            </p:extLst>
          </p:nvPr>
        </p:nvGraphicFramePr>
        <p:xfrm>
          <a:off x="208438" y="5795396"/>
          <a:ext cx="2046287" cy="186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5" imgW="3372311" imgH="3078763" progId="Prism10.Document">
                  <p:embed/>
                </p:oleObj>
              </mc:Choice>
              <mc:Fallback>
                <p:oleObj name="Prism 10" r:id="rId15" imgW="3372311" imgH="3078763" progId="Prism10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316022D9-D0F3-4202-8ACF-3F3652B3EB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08438" y="5795396"/>
                        <a:ext cx="2046287" cy="1868487"/>
                      </a:xfrm>
                      <a:prstGeom prst="rect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17277D1-86F1-477F-8DC2-1227AC063853}"/>
              </a:ext>
            </a:extLst>
          </p:cNvPr>
          <p:cNvSpPr txBox="1"/>
          <p:nvPr/>
        </p:nvSpPr>
        <p:spPr>
          <a:xfrm>
            <a:off x="104081" y="5873650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471CF4A-5EF1-469A-AB2C-8CD1056ECEC6}"/>
              </a:ext>
            </a:extLst>
          </p:cNvPr>
          <p:cNvSpPr txBox="1"/>
          <p:nvPr/>
        </p:nvSpPr>
        <p:spPr>
          <a:xfrm>
            <a:off x="5621764" y="9566614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7C00000C-B955-4CD5-A6C7-AD9CDF330C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0102" y="7727790"/>
            <a:ext cx="5659571" cy="1838824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E4B175E5-4EE6-4D5C-A03F-C922D1E9A5D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60647" y="7547067"/>
            <a:ext cx="524115" cy="884443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7118318A-FDF7-4B62-9BEC-F1334BFC029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52001" y="8860692"/>
            <a:ext cx="566230" cy="659822"/>
          </a:xfrm>
          <a:prstGeom prst="rect">
            <a:avLst/>
          </a:prstGeom>
        </p:spPr>
      </p:pic>
      <p:sp>
        <p:nvSpPr>
          <p:cNvPr id="25" name="textruta 24">
            <a:extLst>
              <a:ext uri="{FF2B5EF4-FFF2-40B4-BE49-F238E27FC236}">
                <a16:creationId xmlns:a16="http://schemas.microsoft.com/office/drawing/2014/main" id="{028976B5-C64A-4855-8CD3-44C8FE1F8053}"/>
              </a:ext>
            </a:extLst>
          </p:cNvPr>
          <p:cNvSpPr txBox="1"/>
          <p:nvPr/>
        </p:nvSpPr>
        <p:spPr>
          <a:xfrm>
            <a:off x="5945201" y="7357898"/>
            <a:ext cx="779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Ave. exp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DAFAB932-2A28-489C-B6C0-5F532E959FAD}"/>
              </a:ext>
            </a:extLst>
          </p:cNvPr>
          <p:cNvSpPr txBox="1"/>
          <p:nvPr/>
        </p:nvSpPr>
        <p:spPr>
          <a:xfrm>
            <a:off x="5960990" y="8583693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% exp</a:t>
            </a:r>
          </a:p>
        </p:txBody>
      </p:sp>
      <p:sp>
        <p:nvSpPr>
          <p:cNvPr id="27" name="TextBox 18">
            <a:extLst>
              <a:ext uri="{FF2B5EF4-FFF2-40B4-BE49-F238E27FC236}">
                <a16:creationId xmlns:a16="http://schemas.microsoft.com/office/drawing/2014/main" id="{02C9BF5D-CD11-4A96-8A68-19E74DF6DD7A}"/>
              </a:ext>
            </a:extLst>
          </p:cNvPr>
          <p:cNvSpPr txBox="1"/>
          <p:nvPr/>
        </p:nvSpPr>
        <p:spPr>
          <a:xfrm>
            <a:off x="104081" y="7450955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265169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42CB1A41-3A76-49FF-948A-2FA18E94F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8" r="2081" b="10596"/>
          <a:stretch/>
        </p:blipFill>
        <p:spPr>
          <a:xfrm>
            <a:off x="2194171" y="4732738"/>
            <a:ext cx="3962820" cy="1337560"/>
          </a:xfrm>
          <a:prstGeom prst="rect">
            <a:avLst/>
          </a:prstGeom>
        </p:spPr>
      </p:pic>
      <p:pic>
        <p:nvPicPr>
          <p:cNvPr id="50" name="Picture 28" descr="T cell subsets">
            <a:extLst>
              <a:ext uri="{FF2B5EF4-FFF2-40B4-BE49-F238E27FC236}">
                <a16:creationId xmlns:a16="http://schemas.microsoft.com/office/drawing/2014/main" id="{581DCB24-4F7B-482B-A06E-92174E233A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0981"/>
          <a:stretch/>
        </p:blipFill>
        <p:spPr>
          <a:xfrm>
            <a:off x="365385" y="4663943"/>
            <a:ext cx="1388932" cy="1406355"/>
          </a:xfrm>
          <a:prstGeom prst="rect">
            <a:avLst/>
          </a:prstGeom>
          <a:ln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8C4C864-86A4-48E8-A47F-A8B11B90A57C}"/>
              </a:ext>
            </a:extLst>
          </p:cNvPr>
          <p:cNvGrpSpPr/>
          <p:nvPr/>
        </p:nvGrpSpPr>
        <p:grpSpPr>
          <a:xfrm>
            <a:off x="154381" y="1933229"/>
            <a:ext cx="3845740" cy="2558438"/>
            <a:chOff x="72663" y="184316"/>
            <a:chExt cx="3845740" cy="255843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7C0900E-4D40-4019-8CAC-C47758087AEF}"/>
                </a:ext>
              </a:extLst>
            </p:cNvPr>
            <p:cNvSpPr/>
            <p:nvPr/>
          </p:nvSpPr>
          <p:spPr>
            <a:xfrm>
              <a:off x="72663" y="184316"/>
              <a:ext cx="3826427" cy="2558438"/>
            </a:xfrm>
            <a:prstGeom prst="roundRect">
              <a:avLst>
                <a:gd name="adj" fmla="val 2565"/>
              </a:avLst>
            </a:prstGeom>
            <a:solidFill>
              <a:srgbClr val="C2E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198B9F7-8FA9-490A-89E1-2E3CCC994840}"/>
                </a:ext>
              </a:extLst>
            </p:cNvPr>
            <p:cNvSpPr txBox="1"/>
            <p:nvPr/>
          </p:nvSpPr>
          <p:spPr>
            <a:xfrm>
              <a:off x="829408" y="184316"/>
              <a:ext cx="2312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Tumors, lymphoid</a:t>
              </a:r>
            </a:p>
          </p:txBody>
        </p:sp>
        <p:pic>
          <p:nvPicPr>
            <p:cNvPr id="39" name="Bildobjekt 4">
              <a:extLst>
                <a:ext uri="{FF2B5EF4-FFF2-40B4-BE49-F238E27FC236}">
                  <a16:creationId xmlns:a16="http://schemas.microsoft.com/office/drawing/2014/main" id="{3296B8A9-3619-43B7-BA5D-1B8D569689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9396"/>
            <a:stretch/>
          </p:blipFill>
          <p:spPr>
            <a:xfrm>
              <a:off x="91976" y="471878"/>
              <a:ext cx="3826427" cy="2217606"/>
            </a:xfrm>
            <a:prstGeom prst="rect">
              <a:avLst/>
            </a:prstGeom>
          </p:spPr>
        </p:pic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ADC997C-03F9-4E12-BF74-26B01A458F95}"/>
              </a:ext>
            </a:extLst>
          </p:cNvPr>
          <p:cNvSpPr txBox="1"/>
          <p:nvPr/>
        </p:nvSpPr>
        <p:spPr>
          <a:xfrm>
            <a:off x="114460" y="1922970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E8CB0C7-2ECC-475D-A743-81D205097B6A}"/>
              </a:ext>
            </a:extLst>
          </p:cNvPr>
          <p:cNvSpPr txBox="1"/>
          <p:nvPr/>
        </p:nvSpPr>
        <p:spPr>
          <a:xfrm>
            <a:off x="1903081" y="457340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5E2E53B-D0C7-473C-A89A-72A02EC14286}"/>
              </a:ext>
            </a:extLst>
          </p:cNvPr>
          <p:cNvSpPr txBox="1"/>
          <p:nvPr/>
        </p:nvSpPr>
        <p:spPr>
          <a:xfrm>
            <a:off x="114460" y="457340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8B3FAC2-50D6-4665-AE5B-B5CD5AC123BE}"/>
              </a:ext>
            </a:extLst>
          </p:cNvPr>
          <p:cNvSpPr txBox="1"/>
          <p:nvPr/>
        </p:nvSpPr>
        <p:spPr>
          <a:xfrm>
            <a:off x="114460" y="11247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E12BB9B-CC34-4934-B059-FE120F1C195B}"/>
              </a:ext>
            </a:extLst>
          </p:cNvPr>
          <p:cNvGrpSpPr/>
          <p:nvPr/>
        </p:nvGrpSpPr>
        <p:grpSpPr>
          <a:xfrm>
            <a:off x="169550" y="190837"/>
            <a:ext cx="6521920" cy="1722150"/>
            <a:chOff x="151804" y="187165"/>
            <a:chExt cx="6521920" cy="172215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C01BB9-D524-416C-9A63-CBA586658265}"/>
                </a:ext>
              </a:extLst>
            </p:cNvPr>
            <p:cNvGrpSpPr/>
            <p:nvPr/>
          </p:nvGrpSpPr>
          <p:grpSpPr>
            <a:xfrm>
              <a:off x="335280" y="187165"/>
              <a:ext cx="5598725" cy="1515716"/>
              <a:chOff x="335280" y="187165"/>
              <a:chExt cx="5598725" cy="1515716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110464B-A888-4620-86F3-EB3CF56BD836}"/>
                  </a:ext>
                </a:extLst>
              </p:cNvPr>
              <p:cNvGrpSpPr/>
              <p:nvPr/>
            </p:nvGrpSpPr>
            <p:grpSpPr>
              <a:xfrm>
                <a:off x="335280" y="320699"/>
                <a:ext cx="5598725" cy="1382182"/>
                <a:chOff x="335280" y="320699"/>
                <a:chExt cx="5598725" cy="1382182"/>
              </a:xfrm>
            </p:grpSpPr>
            <p:pic>
              <p:nvPicPr>
                <p:cNvPr id="79" name="Picture 6" descr="cnv_normal_pct_by_celltype">
                  <a:extLst>
                    <a:ext uri="{FF2B5EF4-FFF2-40B4-BE49-F238E27FC236}">
                      <a16:creationId xmlns:a16="http://schemas.microsoft.com/office/drawing/2014/main" id="{C5C66152-C599-41F3-A531-27B234B1A4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2784" t="-1" r="17740" b="48803"/>
                <a:stretch/>
              </p:blipFill>
              <p:spPr>
                <a:xfrm>
                  <a:off x="335280" y="320699"/>
                  <a:ext cx="3424062" cy="1378656"/>
                </a:xfrm>
                <a:prstGeom prst="rect">
                  <a:avLst/>
                </a:prstGeom>
              </p:spPr>
            </p:pic>
            <p:pic>
              <p:nvPicPr>
                <p:cNvPr id="81" name="Picture 6" descr="cnv_normal_pct_by_celltype">
                  <a:extLst>
                    <a:ext uri="{FF2B5EF4-FFF2-40B4-BE49-F238E27FC236}">
                      <a16:creationId xmlns:a16="http://schemas.microsoft.com/office/drawing/2014/main" id="{C2E4584A-C61B-4B64-B36D-FCB44CB0A8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6798" t="48183" r="43447" b="4613"/>
                <a:stretch/>
              </p:blipFill>
              <p:spPr>
                <a:xfrm>
                  <a:off x="3790419" y="428255"/>
                  <a:ext cx="2143586" cy="1271100"/>
                </a:xfrm>
                <a:prstGeom prst="rect">
                  <a:avLst/>
                </a:prstGeom>
              </p:spPr>
            </p:pic>
            <p:pic>
              <p:nvPicPr>
                <p:cNvPr id="88" name="Picture 6" descr="cnv_normal_pct_by_celltype">
                  <a:extLst>
                    <a:ext uri="{FF2B5EF4-FFF2-40B4-BE49-F238E27FC236}">
                      <a16:creationId xmlns:a16="http://schemas.microsoft.com/office/drawing/2014/main" id="{72DE3B22-5431-46B1-934A-BF7208397A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6267" t="90335" r="44123" b="4541"/>
                <a:stretch/>
              </p:blipFill>
              <p:spPr>
                <a:xfrm>
                  <a:off x="485775" y="1565274"/>
                  <a:ext cx="2136006" cy="137607"/>
                </a:xfrm>
                <a:prstGeom prst="rect">
                  <a:avLst/>
                </a:prstGeom>
              </p:spPr>
            </p:pic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6F62808-EE70-464E-9088-68585C700C1D}"/>
                  </a:ext>
                </a:extLst>
              </p:cNvPr>
              <p:cNvSpPr txBox="1"/>
              <p:nvPr/>
            </p:nvSpPr>
            <p:spPr>
              <a:xfrm>
                <a:off x="2416618" y="187165"/>
                <a:ext cx="206979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Copy Number Variation (CNV) Score</a:t>
                </a:r>
              </a:p>
            </p:txBody>
          </p:sp>
        </p:grpSp>
        <p:pic>
          <p:nvPicPr>
            <p:cNvPr id="89" name="Picture 6" descr="cnv_normal_pct_by_celltype">
              <a:extLst>
                <a:ext uri="{FF2B5EF4-FFF2-40B4-BE49-F238E27FC236}">
                  <a16:creationId xmlns:a16="http://schemas.microsoft.com/office/drawing/2014/main" id="{F170D4FB-E39C-45D8-8A3C-C2746A9080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3401" t="41842" r="890" b="38859"/>
            <a:stretch/>
          </p:blipFill>
          <p:spPr>
            <a:xfrm>
              <a:off x="6005961" y="602533"/>
              <a:ext cx="667763" cy="512746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EB297BB-3A64-4456-939F-3795365B05E0}"/>
                </a:ext>
              </a:extLst>
            </p:cNvPr>
            <p:cNvSpPr txBox="1"/>
            <p:nvPr/>
          </p:nvSpPr>
          <p:spPr>
            <a:xfrm rot="16200000">
              <a:off x="-81273" y="973751"/>
              <a:ext cx="68159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CNV score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0002E18-EBE7-41A0-BC84-302E457CDE6E}"/>
                </a:ext>
              </a:extLst>
            </p:cNvPr>
            <p:cNvSpPr txBox="1"/>
            <p:nvPr/>
          </p:nvSpPr>
          <p:spPr>
            <a:xfrm>
              <a:off x="2667487" y="1693871"/>
              <a:ext cx="91082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CNV correlation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1EBBC67D-7E68-4410-BC37-2596C5625F59}"/>
              </a:ext>
            </a:extLst>
          </p:cNvPr>
          <p:cNvSpPr txBox="1"/>
          <p:nvPr/>
        </p:nvSpPr>
        <p:spPr>
          <a:xfrm>
            <a:off x="3954179" y="1931632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D4C88300-0AE9-4C6E-9981-4599BDEF9B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750163"/>
              </p:ext>
            </p:extLst>
          </p:nvPr>
        </p:nvGraphicFramePr>
        <p:xfrm>
          <a:off x="5195888" y="2058988"/>
          <a:ext cx="1765300" cy="180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7" imgW="3090325" imgH="3165034" progId="Prism10.Document">
                  <p:embed/>
                </p:oleObj>
              </mc:Choice>
              <mc:Fallback>
                <p:oleObj name="Prism 10" r:id="rId7" imgW="3090325" imgH="3165034" progId="Prism10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D4C88300-0AE9-4C6E-9981-4599BDEF9B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95888" y="2058988"/>
                        <a:ext cx="1765300" cy="1808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9825A5D8-FF57-4EB2-9F7D-4277DB756EA2}"/>
              </a:ext>
            </a:extLst>
          </p:cNvPr>
          <p:cNvSpPr txBox="1"/>
          <p:nvPr/>
        </p:nvSpPr>
        <p:spPr>
          <a:xfrm>
            <a:off x="5275741" y="1929082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33" name="Objekt 10">
            <a:extLst>
              <a:ext uri="{FF2B5EF4-FFF2-40B4-BE49-F238E27FC236}">
                <a16:creationId xmlns:a16="http://schemas.microsoft.com/office/drawing/2014/main" id="{F57EC8B0-0AF5-4AF1-8C77-E650C252B0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808594"/>
              </p:ext>
            </p:extLst>
          </p:nvPr>
        </p:nvGraphicFramePr>
        <p:xfrm>
          <a:off x="4023471" y="2070260"/>
          <a:ext cx="1433652" cy="18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9" imgW="2486737" imgH="3123049" progId="Prism10.Document">
                  <p:embed/>
                </p:oleObj>
              </mc:Choice>
              <mc:Fallback>
                <p:oleObj name="Prism 10" r:id="rId9" imgW="2486737" imgH="3123049" progId="Prism10.Document">
                  <p:embed/>
                  <p:pic>
                    <p:nvPicPr>
                      <p:cNvPr id="33" name="Objekt 10">
                        <a:extLst>
                          <a:ext uri="{FF2B5EF4-FFF2-40B4-BE49-F238E27FC236}">
                            <a16:creationId xmlns:a16="http://schemas.microsoft.com/office/drawing/2014/main" id="{F57EC8B0-0AF5-4AF1-8C77-E650C252B0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023471" y="2070260"/>
                        <a:ext cx="1433652" cy="18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38CCD5C4-7664-425F-9B18-3E3B83E6920E}"/>
              </a:ext>
            </a:extLst>
          </p:cNvPr>
          <p:cNvGrpSpPr/>
          <p:nvPr/>
        </p:nvGrpSpPr>
        <p:grpSpPr>
          <a:xfrm>
            <a:off x="135814" y="6291824"/>
            <a:ext cx="3550762" cy="1452563"/>
            <a:chOff x="104360" y="5237990"/>
            <a:chExt cx="3550762" cy="1452563"/>
          </a:xfrm>
        </p:grpSpPr>
        <p:pic>
          <p:nvPicPr>
            <p:cNvPr id="38" name="Picture 29" descr="CD8 subtype UMAP">
              <a:extLst>
                <a:ext uri="{FF2B5EF4-FFF2-40B4-BE49-F238E27FC236}">
                  <a16:creationId xmlns:a16="http://schemas.microsoft.com/office/drawing/2014/main" id="{BC62C1A5-F51C-4207-B2A1-279A9F350C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r="39111"/>
            <a:stretch/>
          </p:blipFill>
          <p:spPr>
            <a:xfrm>
              <a:off x="104360" y="5300077"/>
              <a:ext cx="1193399" cy="1260000"/>
            </a:xfrm>
            <a:prstGeom prst="rect">
              <a:avLst/>
            </a:prstGeom>
            <a:ln>
              <a:noFill/>
            </a:ln>
          </p:spPr>
        </p:pic>
        <p:graphicFrame>
          <p:nvGraphicFramePr>
            <p:cNvPr id="40" name="Object 39">
              <a:extLst>
                <a:ext uri="{FF2B5EF4-FFF2-40B4-BE49-F238E27FC236}">
                  <a16:creationId xmlns:a16="http://schemas.microsoft.com/office/drawing/2014/main" id="{D101D7E8-91F5-4646-B9DE-AC9B40AD6AD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6524725"/>
                </p:ext>
              </p:extLst>
            </p:nvPr>
          </p:nvGraphicFramePr>
          <p:xfrm>
            <a:off x="1246885" y="5237990"/>
            <a:ext cx="2408237" cy="1452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2" imgW="4662317" imgH="2806207" progId="Prism10.Document">
                    <p:embed/>
                  </p:oleObj>
                </mc:Choice>
                <mc:Fallback>
                  <p:oleObj name="Prism 10" r:id="rId12" imgW="4662317" imgH="2806207" progId="Prism10.Document">
                    <p:embed/>
                    <p:pic>
                      <p:nvPicPr>
                        <p:cNvPr id="40" name="Object 39">
                          <a:extLst>
                            <a:ext uri="{FF2B5EF4-FFF2-40B4-BE49-F238E27FC236}">
                              <a16:creationId xmlns:a16="http://schemas.microsoft.com/office/drawing/2014/main" id="{D101D7E8-91F5-4646-B9DE-AC9B40AD6AD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1246885" y="5237990"/>
                          <a:ext cx="2408237" cy="14525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F3FAB242-8627-448B-99CC-1657BA5F2BD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32" r="17388" b="9312"/>
          <a:stretch/>
        </p:blipFill>
        <p:spPr>
          <a:xfrm>
            <a:off x="3653938" y="6425639"/>
            <a:ext cx="3081273" cy="117133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71FC0D9-68D4-4EE0-94F5-0B06D56B817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69" t="2042" b="61830"/>
          <a:stretch/>
        </p:blipFill>
        <p:spPr>
          <a:xfrm>
            <a:off x="5169885" y="9007429"/>
            <a:ext cx="845718" cy="4666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EC08B77-2D8D-409D-814B-F5E13B24B3E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69" t="46670" b="17202"/>
          <a:stretch/>
        </p:blipFill>
        <p:spPr>
          <a:xfrm>
            <a:off x="5978346" y="9007429"/>
            <a:ext cx="845718" cy="466644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543322FA-13C3-47E7-9A47-3A9D28C06C32}"/>
              </a:ext>
            </a:extLst>
          </p:cNvPr>
          <p:cNvGrpSpPr/>
          <p:nvPr/>
        </p:nvGrpSpPr>
        <p:grpSpPr>
          <a:xfrm>
            <a:off x="132230" y="7657059"/>
            <a:ext cx="6680055" cy="1450975"/>
            <a:chOff x="89012" y="6408738"/>
            <a:chExt cx="6680055" cy="145097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055F160-EAE2-40AC-BA1C-C0D44D8ABE54}"/>
                </a:ext>
              </a:extLst>
            </p:cNvPr>
            <p:cNvSpPr txBox="1"/>
            <p:nvPr/>
          </p:nvSpPr>
          <p:spPr>
            <a:xfrm>
              <a:off x="89012" y="6724324"/>
              <a:ext cx="293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E274FAC-8238-4B78-896C-E0D1B883FEDF}"/>
                </a:ext>
              </a:extLst>
            </p:cNvPr>
            <p:cNvGrpSpPr/>
            <p:nvPr/>
          </p:nvGrpSpPr>
          <p:grpSpPr>
            <a:xfrm>
              <a:off x="139353" y="6408738"/>
              <a:ext cx="3321397" cy="1450975"/>
              <a:chOff x="463621" y="7908488"/>
              <a:chExt cx="3321397" cy="1450975"/>
            </a:xfrm>
          </p:grpSpPr>
          <p:pic>
            <p:nvPicPr>
              <p:cNvPr id="45" name="Picture 4" descr="cd4 subtype UMAP">
                <a:extLst>
                  <a:ext uri="{FF2B5EF4-FFF2-40B4-BE49-F238E27FC236}">
                    <a16:creationId xmlns:a16="http://schemas.microsoft.com/office/drawing/2014/main" id="{51B7C6B5-C691-4979-865F-EFCC137824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/>
              <a:srcRect r="28042"/>
              <a:stretch/>
            </p:blipFill>
            <p:spPr>
              <a:xfrm>
                <a:off x="463621" y="7972034"/>
                <a:ext cx="1208797" cy="1260000"/>
              </a:xfrm>
              <a:prstGeom prst="rect">
                <a:avLst/>
              </a:prstGeom>
              <a:ln>
                <a:noFill/>
              </a:ln>
            </p:spPr>
          </p:pic>
          <p:graphicFrame>
            <p:nvGraphicFramePr>
              <p:cNvPr id="46" name="Object 45">
                <a:extLst>
                  <a:ext uri="{FF2B5EF4-FFF2-40B4-BE49-F238E27FC236}">
                    <a16:creationId xmlns:a16="http://schemas.microsoft.com/office/drawing/2014/main" id="{841ABFEA-7751-435F-9DCA-6ED179B3F66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7372814"/>
                  </p:ext>
                </p:extLst>
              </p:nvPr>
            </p:nvGraphicFramePr>
            <p:xfrm>
              <a:off x="1554581" y="7908488"/>
              <a:ext cx="2230437" cy="14509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10" r:id="rId18" imgW="4316227" imgH="2806207" progId="Prism10.Document">
                      <p:embed/>
                    </p:oleObj>
                  </mc:Choice>
                  <mc:Fallback>
                    <p:oleObj name="Prism 10" r:id="rId18" imgW="4316227" imgH="2806207" progId="Prism10.Document">
                      <p:embed/>
                      <p:pic>
                        <p:nvPicPr>
                          <p:cNvPr id="46" name="Object 45">
                            <a:extLst>
                              <a:ext uri="{FF2B5EF4-FFF2-40B4-BE49-F238E27FC236}">
                                <a16:creationId xmlns:a16="http://schemas.microsoft.com/office/drawing/2014/main" id="{841ABFEA-7751-435F-9DCA-6ED179B3F666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9"/>
                          <a:stretch>
                            <a:fillRect/>
                          </a:stretch>
                        </p:blipFill>
                        <p:spPr>
                          <a:xfrm>
                            <a:off x="1554581" y="7908488"/>
                            <a:ext cx="2230437" cy="14509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13026CF-CE3E-4124-8B11-43146134B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8" r="16467" b="11454"/>
            <a:stretch/>
          </p:blipFill>
          <p:spPr>
            <a:xfrm>
              <a:off x="3395759" y="6582251"/>
              <a:ext cx="3373308" cy="1096344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FED1915-49DC-476E-8332-B983AB87DA1C}"/>
              </a:ext>
            </a:extLst>
          </p:cNvPr>
          <p:cNvSpPr txBox="1"/>
          <p:nvPr/>
        </p:nvSpPr>
        <p:spPr>
          <a:xfrm>
            <a:off x="1089468" y="612747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733495-7112-487B-B989-15F697D52B44}"/>
              </a:ext>
            </a:extLst>
          </p:cNvPr>
          <p:cNvSpPr txBox="1"/>
          <p:nvPr/>
        </p:nvSpPr>
        <p:spPr>
          <a:xfrm>
            <a:off x="3069533" y="612747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2F55B1-29EE-4FF1-8E97-1EE38622B018}"/>
              </a:ext>
            </a:extLst>
          </p:cNvPr>
          <p:cNvSpPr txBox="1"/>
          <p:nvPr/>
        </p:nvSpPr>
        <p:spPr>
          <a:xfrm>
            <a:off x="114460" y="6132188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696BAB-5E65-4AC2-AADC-1DAA23DDA5AE}"/>
              </a:ext>
            </a:extLst>
          </p:cNvPr>
          <p:cNvSpPr txBox="1"/>
          <p:nvPr/>
        </p:nvSpPr>
        <p:spPr>
          <a:xfrm>
            <a:off x="1106058" y="755066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7BEC276-90B9-48B5-8F5F-AFA753D8980D}"/>
              </a:ext>
            </a:extLst>
          </p:cNvPr>
          <p:cNvSpPr txBox="1"/>
          <p:nvPr/>
        </p:nvSpPr>
        <p:spPr>
          <a:xfrm>
            <a:off x="3086123" y="755066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636B948-980D-4E8A-BE2B-FFAE43C1ECCD}"/>
              </a:ext>
            </a:extLst>
          </p:cNvPr>
          <p:cNvSpPr txBox="1"/>
          <p:nvPr/>
        </p:nvSpPr>
        <p:spPr>
          <a:xfrm>
            <a:off x="114460" y="7555376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37AB05CB-3943-452A-863F-1FBD7B426D8E}"/>
              </a:ext>
            </a:extLst>
          </p:cNvPr>
          <p:cNvSpPr txBox="1"/>
          <p:nvPr/>
        </p:nvSpPr>
        <p:spPr>
          <a:xfrm>
            <a:off x="5476678" y="951128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</a:p>
        </p:txBody>
      </p:sp>
    </p:spTree>
    <p:extLst>
      <p:ext uri="{BB962C8B-B14F-4D97-AF65-F5344CB8AC3E}">
        <p14:creationId xmlns:p14="http://schemas.microsoft.com/office/powerpoint/2010/main" val="23215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kt 20">
            <a:extLst>
              <a:ext uri="{FF2B5EF4-FFF2-40B4-BE49-F238E27FC236}">
                <a16:creationId xmlns:a16="http://schemas.microsoft.com/office/drawing/2014/main" id="{52690B82-D351-4D22-8F73-CAEB3DB133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137552"/>
              </p:ext>
            </p:extLst>
          </p:nvPr>
        </p:nvGraphicFramePr>
        <p:xfrm>
          <a:off x="3865365" y="542376"/>
          <a:ext cx="1791060" cy="2087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2817342" imgH="3282444" progId="Prism10.Document">
                  <p:embed/>
                </p:oleObj>
              </mc:Choice>
              <mc:Fallback>
                <p:oleObj name="Prism 10" r:id="rId2" imgW="2817342" imgH="3282444" progId="Prism10.Document">
                  <p:embed/>
                  <p:pic>
                    <p:nvPicPr>
                      <p:cNvPr id="21" name="Objekt 20">
                        <a:extLst>
                          <a:ext uri="{FF2B5EF4-FFF2-40B4-BE49-F238E27FC236}">
                            <a16:creationId xmlns:a16="http://schemas.microsoft.com/office/drawing/2014/main" id="{52690B82-D351-4D22-8F73-CAEB3DB13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65365" y="542376"/>
                        <a:ext cx="1791060" cy="20875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D50C5DA9-913C-4607-971B-F5277E0439E5}"/>
              </a:ext>
            </a:extLst>
          </p:cNvPr>
          <p:cNvGrpSpPr>
            <a:grpSpLocks noChangeAspect="1"/>
          </p:cNvGrpSpPr>
          <p:nvPr/>
        </p:nvGrpSpPr>
        <p:grpSpPr>
          <a:xfrm>
            <a:off x="101592" y="335701"/>
            <a:ext cx="3755544" cy="2146897"/>
            <a:chOff x="61832" y="261383"/>
            <a:chExt cx="4528381" cy="265579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B0BD1F8-F4B0-49D2-913C-667D3E79AA20}"/>
                </a:ext>
              </a:extLst>
            </p:cNvPr>
            <p:cNvSpPr/>
            <p:nvPr/>
          </p:nvSpPr>
          <p:spPr>
            <a:xfrm>
              <a:off x="61832" y="261383"/>
              <a:ext cx="4528381" cy="2655793"/>
            </a:xfrm>
            <a:prstGeom prst="roundRect">
              <a:avLst>
                <a:gd name="adj" fmla="val 2565"/>
              </a:avLst>
            </a:prstGeom>
            <a:solidFill>
              <a:srgbClr val="C2E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088B469B-F439-4B65-9A28-B325AE93CE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209"/>
            <a:stretch/>
          </p:blipFill>
          <p:spPr>
            <a:xfrm>
              <a:off x="396829" y="469551"/>
              <a:ext cx="4100400" cy="2416062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669F95-458E-4D9B-BC29-47FBAB3B2A7C}"/>
                </a:ext>
              </a:extLst>
            </p:cNvPr>
            <p:cNvSpPr txBox="1"/>
            <p:nvPr/>
          </p:nvSpPr>
          <p:spPr>
            <a:xfrm rot="16200000">
              <a:off x="-940745" y="1473871"/>
              <a:ext cx="2312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Spleens, lymphoid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414AF382-CB39-48C7-A7F3-1E6C033426F7}"/>
              </a:ext>
            </a:extLst>
          </p:cNvPr>
          <p:cNvSpPr txBox="1"/>
          <p:nvPr/>
        </p:nvSpPr>
        <p:spPr>
          <a:xfrm>
            <a:off x="73855" y="36616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6066870-E52C-417D-8BDF-CC8664BB6DB2}"/>
              </a:ext>
            </a:extLst>
          </p:cNvPr>
          <p:cNvSpPr txBox="1"/>
          <p:nvPr/>
        </p:nvSpPr>
        <p:spPr>
          <a:xfrm>
            <a:off x="3912290" y="36616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523F657-A428-4FF4-AE78-2D184D16DF2B}"/>
              </a:ext>
            </a:extLst>
          </p:cNvPr>
          <p:cNvSpPr txBox="1"/>
          <p:nvPr/>
        </p:nvSpPr>
        <p:spPr>
          <a:xfrm>
            <a:off x="1831155" y="257227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0AD2693-7214-4445-A823-273F3471130F}"/>
              </a:ext>
            </a:extLst>
          </p:cNvPr>
          <p:cNvGrpSpPr>
            <a:grpSpLocks noChangeAspect="1"/>
          </p:cNvGrpSpPr>
          <p:nvPr/>
        </p:nvGrpSpPr>
        <p:grpSpPr>
          <a:xfrm>
            <a:off x="1766404" y="2727326"/>
            <a:ext cx="3578829" cy="2907877"/>
            <a:chOff x="297703" y="5449910"/>
            <a:chExt cx="3904798" cy="317273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B5A72AC-76D5-421A-9FFC-674B1CE63F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675" b="5278"/>
            <a:stretch/>
          </p:blipFill>
          <p:spPr>
            <a:xfrm>
              <a:off x="297703" y="5740193"/>
              <a:ext cx="3904798" cy="2882451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6C4CFB8-BE8C-46FA-9ECB-8E9C97E61C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31222" y="8213689"/>
              <a:ext cx="2132289" cy="353934"/>
              <a:chOff x="2162985" y="8429223"/>
              <a:chExt cx="2844389" cy="472135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221001E-E3B0-447E-B8F2-43A7F7625E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993" t="40964" r="1149" b="46388"/>
              <a:stretch/>
            </p:blipFill>
            <p:spPr>
              <a:xfrm>
                <a:off x="2162985" y="8429223"/>
                <a:ext cx="1527117" cy="462616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7C926203-DB79-4433-8058-9FCC9ED854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993" t="53455" r="1149" b="33897"/>
              <a:stretch/>
            </p:blipFill>
            <p:spPr>
              <a:xfrm>
                <a:off x="3480259" y="8438742"/>
                <a:ext cx="1527115" cy="462616"/>
              </a:xfrm>
              <a:prstGeom prst="rect">
                <a:avLst/>
              </a:prstGeom>
            </p:spPr>
          </p:pic>
        </p:grpSp>
        <p:sp>
          <p:nvSpPr>
            <p:cNvPr id="56" name="textruta 50">
              <a:extLst>
                <a:ext uri="{FF2B5EF4-FFF2-40B4-BE49-F238E27FC236}">
                  <a16:creationId xmlns:a16="http://schemas.microsoft.com/office/drawing/2014/main" id="{B95AA5D1-ABFA-4D0F-9E41-45722BB72E9F}"/>
                </a:ext>
              </a:extLst>
            </p:cNvPr>
            <p:cNvSpPr txBox="1"/>
            <p:nvPr/>
          </p:nvSpPr>
          <p:spPr>
            <a:xfrm>
              <a:off x="671901" y="5449910"/>
              <a:ext cx="3479800" cy="277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NK cell markers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2A772F9-5969-491D-B2AC-7636B5E27B45}"/>
                </a:ext>
              </a:extLst>
            </p:cNvPr>
            <p:cNvCxnSpPr>
              <a:cxnSpLocks/>
            </p:cNvCxnSpPr>
            <p:nvPr/>
          </p:nvCxnSpPr>
          <p:spPr>
            <a:xfrm>
              <a:off x="671901" y="5728832"/>
              <a:ext cx="3479800" cy="71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38771DB-164E-4111-B14B-A8135F57F5A5}"/>
              </a:ext>
            </a:extLst>
          </p:cNvPr>
          <p:cNvSpPr txBox="1"/>
          <p:nvPr/>
        </p:nvSpPr>
        <p:spPr>
          <a:xfrm>
            <a:off x="73855" y="5693248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8AFC00-609C-4CA4-B272-ED15F6D38226}"/>
              </a:ext>
            </a:extLst>
          </p:cNvPr>
          <p:cNvGrpSpPr>
            <a:grpSpLocks noChangeAspect="1"/>
          </p:cNvGrpSpPr>
          <p:nvPr/>
        </p:nvGrpSpPr>
        <p:grpSpPr>
          <a:xfrm>
            <a:off x="-247457" y="5898355"/>
            <a:ext cx="3605059" cy="2557188"/>
            <a:chOff x="-95678" y="7571355"/>
            <a:chExt cx="3235140" cy="229479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6E676C0-95AF-45BA-82D4-BFB52278E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263" y="7726326"/>
              <a:ext cx="2751199" cy="2139821"/>
            </a:xfrm>
            <a:prstGeom prst="rect">
              <a:avLst/>
            </a:prstGeom>
          </p:spPr>
        </p:pic>
        <p:sp>
          <p:nvSpPr>
            <p:cNvPr id="53" name="textruta 50">
              <a:extLst>
                <a:ext uri="{FF2B5EF4-FFF2-40B4-BE49-F238E27FC236}">
                  <a16:creationId xmlns:a16="http://schemas.microsoft.com/office/drawing/2014/main" id="{9CD22B86-94D3-4A00-9FEB-ACA31C92F40B}"/>
                </a:ext>
              </a:extLst>
            </p:cNvPr>
            <p:cNvSpPr txBox="1"/>
            <p:nvPr/>
          </p:nvSpPr>
          <p:spPr>
            <a:xfrm>
              <a:off x="-95678" y="7571355"/>
              <a:ext cx="3189309" cy="227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NK cells, </a:t>
              </a:r>
              <a:r>
                <a:rPr lang="en-US" sz="1050" dirty="0" err="1">
                  <a:latin typeface="Arial" panose="020B0604020202020204" pitchFamily="34" charset="0"/>
                  <a:cs typeface="Arial" panose="020B0604020202020204" pitchFamily="34" charset="0"/>
                </a:rPr>
                <a:t>ned</a:t>
              </a:r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-prof vs </a:t>
              </a:r>
              <a:r>
                <a:rPr lang="en-US" sz="1050" dirty="0" err="1">
                  <a:latin typeface="Arial" panose="020B0604020202020204" pitchFamily="34" charset="0"/>
                  <a:cs typeface="Arial" panose="020B0604020202020204" pitchFamily="34" charset="0"/>
                </a:rPr>
                <a:t>ned</a:t>
              </a:r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-def IgG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49BD85D-2382-413B-A5D0-181D1BBC8BB3}"/>
              </a:ext>
            </a:extLst>
          </p:cNvPr>
          <p:cNvSpPr txBox="1"/>
          <p:nvPr/>
        </p:nvSpPr>
        <p:spPr>
          <a:xfrm>
            <a:off x="73855" y="2572275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43" name="Object 42">
            <a:extLst>
              <a:ext uri="{FF2B5EF4-FFF2-40B4-BE49-F238E27FC236}">
                <a16:creationId xmlns:a16="http://schemas.microsoft.com/office/drawing/2014/main" id="{D95B4659-B61D-42AE-8C89-308341A487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081365"/>
              </p:ext>
            </p:extLst>
          </p:nvPr>
        </p:nvGraphicFramePr>
        <p:xfrm>
          <a:off x="156414" y="2807015"/>
          <a:ext cx="1619250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7" imgW="2721546" imgH="3153149" progId="Prism10.Document">
                  <p:embed/>
                </p:oleObj>
              </mc:Choice>
              <mc:Fallback>
                <p:oleObj name="Prism 10" r:id="rId7" imgW="2721546" imgH="3153149" progId="Prism10.Document">
                  <p:embed/>
                  <p:pic>
                    <p:nvPicPr>
                      <p:cNvPr id="43" name="Object 42">
                        <a:extLst>
                          <a:ext uri="{FF2B5EF4-FFF2-40B4-BE49-F238E27FC236}">
                            <a16:creationId xmlns:a16="http://schemas.microsoft.com/office/drawing/2014/main" id="{D95B4659-B61D-42AE-8C89-308341A487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6414" y="2807015"/>
                        <a:ext cx="1619250" cy="1876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ruta 23">
            <a:extLst>
              <a:ext uri="{FF2B5EF4-FFF2-40B4-BE49-F238E27FC236}">
                <a16:creationId xmlns:a16="http://schemas.microsoft.com/office/drawing/2014/main" id="{BB9E7BA5-E496-4805-B13D-D2501E3FB5E5}"/>
              </a:ext>
            </a:extLst>
          </p:cNvPr>
          <p:cNvSpPr txBox="1"/>
          <p:nvPr/>
        </p:nvSpPr>
        <p:spPr>
          <a:xfrm>
            <a:off x="5476678" y="951128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S6</a:t>
            </a:r>
          </a:p>
        </p:txBody>
      </p:sp>
    </p:spTree>
    <p:extLst>
      <p:ext uri="{BB962C8B-B14F-4D97-AF65-F5344CB8AC3E}">
        <p14:creationId xmlns:p14="http://schemas.microsoft.com/office/powerpoint/2010/main" val="180644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B1B5298-A108-4609-A8AC-D1557CD5EC20}"/>
              </a:ext>
            </a:extLst>
          </p:cNvPr>
          <p:cNvGrpSpPr>
            <a:grpSpLocks noChangeAspect="1"/>
          </p:cNvGrpSpPr>
          <p:nvPr/>
        </p:nvGrpSpPr>
        <p:grpSpPr>
          <a:xfrm>
            <a:off x="187827" y="223389"/>
            <a:ext cx="4009640" cy="2262438"/>
            <a:chOff x="48126" y="2991988"/>
            <a:chExt cx="4421183" cy="249465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4E681BA-5E2E-4688-945E-4AF830DE554E}"/>
                </a:ext>
              </a:extLst>
            </p:cNvPr>
            <p:cNvSpPr/>
            <p:nvPr/>
          </p:nvSpPr>
          <p:spPr>
            <a:xfrm>
              <a:off x="48126" y="2991988"/>
              <a:ext cx="4421183" cy="2494651"/>
            </a:xfrm>
            <a:prstGeom prst="roundRect">
              <a:avLst>
                <a:gd name="adj" fmla="val 2565"/>
              </a:avLst>
            </a:prstGeom>
            <a:solidFill>
              <a:srgbClr val="C2E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690FA7-FA42-4292-94EB-00F6C042EE4D}"/>
                </a:ext>
              </a:extLst>
            </p:cNvPr>
            <p:cNvSpPr txBox="1"/>
            <p:nvPr/>
          </p:nvSpPr>
          <p:spPr>
            <a:xfrm rot="16200000">
              <a:off x="-954453" y="4072207"/>
              <a:ext cx="2312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Tumors, myeloid</a:t>
              </a:r>
            </a:p>
          </p:txBody>
        </p:sp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DE99E09B-2C70-4A9B-8F0C-B5F284421D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406" b="1"/>
            <a:stretch/>
          </p:blipFill>
          <p:spPr>
            <a:xfrm>
              <a:off x="355904" y="3099171"/>
              <a:ext cx="4100400" cy="2312479"/>
            </a:xfrm>
            <a:prstGeom prst="rect">
              <a:avLst/>
            </a:prstGeom>
          </p:spPr>
        </p:pic>
      </p:grp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CA1F88B0-B16B-4816-A43D-E42826679A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450997"/>
              </p:ext>
            </p:extLst>
          </p:nvPr>
        </p:nvGraphicFramePr>
        <p:xfrm>
          <a:off x="4244612" y="233970"/>
          <a:ext cx="1387475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3" imgW="2259491" imgH="2535484" progId="Prism10.Document">
                  <p:embed/>
                </p:oleObj>
              </mc:Choice>
              <mc:Fallback>
                <p:oleObj name="Prism 10" r:id="rId3" imgW="2259491" imgH="2535484" progId="Prism10.Document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CA1F88B0-B16B-4816-A43D-E42826679A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44612" y="233970"/>
                        <a:ext cx="1387475" cy="155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BDE76F69-7FB7-4DD2-8FB9-F6821B22D7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5599488"/>
              </p:ext>
            </p:extLst>
          </p:nvPr>
        </p:nvGraphicFramePr>
        <p:xfrm>
          <a:off x="5506946" y="225552"/>
          <a:ext cx="1330325" cy="156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5" imgW="2160454" imgH="2535484" progId="Prism10.Document">
                  <p:embed/>
                </p:oleObj>
              </mc:Choice>
              <mc:Fallback>
                <p:oleObj name="Prism 10" r:id="rId5" imgW="2160454" imgH="2535484" progId="Prism10.Document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BDE76F69-7FB7-4DD2-8FB9-F6821B22D7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06946" y="225552"/>
                        <a:ext cx="1330325" cy="1560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5DB2E2E8-13C8-4436-9710-BBBCAFB894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955634"/>
              </p:ext>
            </p:extLst>
          </p:nvPr>
        </p:nvGraphicFramePr>
        <p:xfrm>
          <a:off x="5522410" y="1768447"/>
          <a:ext cx="1328738" cy="156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7" imgW="2160454" imgH="2535484" progId="Prism10.Document">
                  <p:embed/>
                </p:oleObj>
              </mc:Choice>
              <mc:Fallback>
                <p:oleObj name="Prism 10" r:id="rId7" imgW="2160454" imgH="2535484" progId="Prism10.Document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5DB2E2E8-13C8-4436-9710-BBBCAFB894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22410" y="1768447"/>
                        <a:ext cx="1328738" cy="1560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DF085289-332C-4D3D-95AA-06CD0501F4BB}"/>
              </a:ext>
            </a:extLst>
          </p:cNvPr>
          <p:cNvGrpSpPr/>
          <p:nvPr/>
        </p:nvGrpSpPr>
        <p:grpSpPr>
          <a:xfrm>
            <a:off x="4477124" y="2009327"/>
            <a:ext cx="960519" cy="403111"/>
            <a:chOff x="4807725" y="2539204"/>
            <a:chExt cx="960519" cy="403111"/>
          </a:xfrm>
        </p:grpSpPr>
        <p:grpSp>
          <p:nvGrpSpPr>
            <p:cNvPr id="41" name="Grupp 49">
              <a:extLst>
                <a:ext uri="{FF2B5EF4-FFF2-40B4-BE49-F238E27FC236}">
                  <a16:creationId xmlns:a16="http://schemas.microsoft.com/office/drawing/2014/main" id="{3AEA3C9F-654B-420B-A0CC-BC30C76A8B41}"/>
                </a:ext>
              </a:extLst>
            </p:cNvPr>
            <p:cNvGrpSpPr/>
            <p:nvPr/>
          </p:nvGrpSpPr>
          <p:grpSpPr>
            <a:xfrm>
              <a:off x="4807725" y="2539204"/>
              <a:ext cx="960519" cy="230832"/>
              <a:chOff x="1657335" y="8082343"/>
              <a:chExt cx="960519" cy="230832"/>
            </a:xfrm>
          </p:grpSpPr>
          <p:sp>
            <p:nvSpPr>
              <p:cNvPr id="42" name="textruta 50">
                <a:extLst>
                  <a:ext uri="{FF2B5EF4-FFF2-40B4-BE49-F238E27FC236}">
                    <a16:creationId xmlns:a16="http://schemas.microsoft.com/office/drawing/2014/main" id="{0A9CAB55-7A3E-4344-B65D-D7B31E23FFCD}"/>
                  </a:ext>
                </a:extLst>
              </p:cNvPr>
              <p:cNvSpPr txBox="1"/>
              <p:nvPr/>
            </p:nvSpPr>
            <p:spPr>
              <a:xfrm>
                <a:off x="1657335" y="8082343"/>
                <a:ext cx="96051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Nedd proficient</a:t>
                </a:r>
              </a:p>
            </p:txBody>
          </p:sp>
          <p:sp>
            <p:nvSpPr>
              <p:cNvPr id="43" name="Flödesschema: Koppling 51">
                <a:extLst>
                  <a:ext uri="{FF2B5EF4-FFF2-40B4-BE49-F238E27FC236}">
                    <a16:creationId xmlns:a16="http://schemas.microsoft.com/office/drawing/2014/main" id="{D22E70D9-66EB-46F5-879D-294CD63F6944}"/>
                  </a:ext>
                </a:extLst>
              </p:cNvPr>
              <p:cNvSpPr/>
              <p:nvPr/>
            </p:nvSpPr>
            <p:spPr>
              <a:xfrm>
                <a:off x="1701346" y="8182958"/>
                <a:ext cx="36000" cy="3600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grpSp>
          <p:nvGrpSpPr>
            <p:cNvPr id="44" name="Grupp 52">
              <a:extLst>
                <a:ext uri="{FF2B5EF4-FFF2-40B4-BE49-F238E27FC236}">
                  <a16:creationId xmlns:a16="http://schemas.microsoft.com/office/drawing/2014/main" id="{56429BF8-EA98-4969-B1CD-71E57EE02A97}"/>
                </a:ext>
              </a:extLst>
            </p:cNvPr>
            <p:cNvGrpSpPr/>
            <p:nvPr/>
          </p:nvGrpSpPr>
          <p:grpSpPr>
            <a:xfrm>
              <a:off x="4812655" y="2711483"/>
              <a:ext cx="922047" cy="230832"/>
              <a:chOff x="1739749" y="8254065"/>
              <a:chExt cx="922047" cy="230832"/>
            </a:xfrm>
          </p:grpSpPr>
          <p:sp>
            <p:nvSpPr>
              <p:cNvPr id="45" name="textruta 53">
                <a:extLst>
                  <a:ext uri="{FF2B5EF4-FFF2-40B4-BE49-F238E27FC236}">
                    <a16:creationId xmlns:a16="http://schemas.microsoft.com/office/drawing/2014/main" id="{8BF73DC3-2412-4E64-81DF-A28362C1747D}"/>
                  </a:ext>
                </a:extLst>
              </p:cNvPr>
              <p:cNvSpPr txBox="1"/>
              <p:nvPr/>
            </p:nvSpPr>
            <p:spPr>
              <a:xfrm>
                <a:off x="1739749" y="8254065"/>
                <a:ext cx="92204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rgbClr val="0F99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Nedd deficient</a:t>
                </a:r>
              </a:p>
            </p:txBody>
          </p:sp>
          <p:sp>
            <p:nvSpPr>
              <p:cNvPr id="46" name="Flödesschema: Koppling 54">
                <a:extLst>
                  <a:ext uri="{FF2B5EF4-FFF2-40B4-BE49-F238E27FC236}">
                    <a16:creationId xmlns:a16="http://schemas.microsoft.com/office/drawing/2014/main" id="{B5CCA8F7-6808-4BA8-85F1-FE417E2D179C}"/>
                  </a:ext>
                </a:extLst>
              </p:cNvPr>
              <p:cNvSpPr/>
              <p:nvPr/>
            </p:nvSpPr>
            <p:spPr>
              <a:xfrm>
                <a:off x="1783306" y="8355237"/>
                <a:ext cx="36000" cy="3600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rgbClr val="0F99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rgbClr val="0F99B2"/>
                  </a:solidFill>
                </a:endParaRPr>
              </a:p>
            </p:txBody>
          </p:sp>
        </p:grp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EB61CEEA-36E3-4FF4-846C-6FC07F509778}"/>
              </a:ext>
            </a:extLst>
          </p:cNvPr>
          <p:cNvSpPr txBox="1"/>
          <p:nvPr/>
        </p:nvSpPr>
        <p:spPr>
          <a:xfrm>
            <a:off x="226165" y="20093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200EEB0-1001-4979-AA5C-DBCD9A6F3527}"/>
              </a:ext>
            </a:extLst>
          </p:cNvPr>
          <p:cNvSpPr txBox="1"/>
          <p:nvPr/>
        </p:nvSpPr>
        <p:spPr>
          <a:xfrm>
            <a:off x="233991" y="2505851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75AD8F-62DC-4873-A253-7B9E804E4DAF}"/>
              </a:ext>
            </a:extLst>
          </p:cNvPr>
          <p:cNvGrpSpPr>
            <a:grpSpLocks noChangeAspect="1"/>
          </p:cNvGrpSpPr>
          <p:nvPr/>
        </p:nvGrpSpPr>
        <p:grpSpPr>
          <a:xfrm>
            <a:off x="187826" y="2863339"/>
            <a:ext cx="5061141" cy="2267369"/>
            <a:chOff x="3403810" y="5739027"/>
            <a:chExt cx="3437269" cy="153988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42EB2BF-E343-4515-A119-C7F9907494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0" r="21704" b="28075"/>
            <a:stretch/>
          </p:blipFill>
          <p:spPr>
            <a:xfrm>
              <a:off x="3403810" y="5739027"/>
              <a:ext cx="2600586" cy="1536847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89497B3B-1C96-4A70-B8A3-5F00A631CD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56" t="71796" r="57673" b="4708"/>
            <a:stretch/>
          </p:blipFill>
          <p:spPr>
            <a:xfrm>
              <a:off x="6012988" y="6261916"/>
              <a:ext cx="441488" cy="502046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5101171B-C158-41CA-AF7C-BFCFA08A7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8" t="72131" r="70045" b="4371"/>
            <a:stretch/>
          </p:blipFill>
          <p:spPr>
            <a:xfrm>
              <a:off x="6002553" y="5761132"/>
              <a:ext cx="442039" cy="502084"/>
            </a:xfrm>
            <a:prstGeom prst="rect">
              <a:avLst/>
            </a:prstGeom>
          </p:spPr>
        </p:pic>
        <p:pic>
          <p:nvPicPr>
            <p:cNvPr id="87" name="Bildobjekt 28">
              <a:extLst>
                <a:ext uri="{FF2B5EF4-FFF2-40B4-BE49-F238E27FC236}">
                  <a16:creationId xmlns:a16="http://schemas.microsoft.com/office/drawing/2014/main" id="{20115A96-7244-4E2C-9075-A9A8587BE4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75971"/>
            <a:stretch/>
          </p:blipFill>
          <p:spPr>
            <a:xfrm>
              <a:off x="6024105" y="6784856"/>
              <a:ext cx="151739" cy="107379"/>
            </a:xfrm>
            <a:prstGeom prst="rect">
              <a:avLst/>
            </a:prstGeom>
          </p:spPr>
        </p:pic>
        <p:sp>
          <p:nvSpPr>
            <p:cNvPr id="88" name="textruta 29">
              <a:extLst>
                <a:ext uri="{FF2B5EF4-FFF2-40B4-BE49-F238E27FC236}">
                  <a16:creationId xmlns:a16="http://schemas.microsoft.com/office/drawing/2014/main" id="{4C17AF5E-EDD8-4157-A95F-3AC61A1D2603}"/>
                </a:ext>
              </a:extLst>
            </p:cNvPr>
            <p:cNvSpPr txBox="1"/>
            <p:nvPr/>
          </p:nvSpPr>
          <p:spPr>
            <a:xfrm>
              <a:off x="6118570" y="6744348"/>
              <a:ext cx="614510" cy="146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IgG, Ctrl</a:t>
              </a:r>
            </a:p>
          </p:txBody>
        </p:sp>
        <p:sp>
          <p:nvSpPr>
            <p:cNvPr id="89" name="textruta 30">
              <a:extLst>
                <a:ext uri="{FF2B5EF4-FFF2-40B4-BE49-F238E27FC236}">
                  <a16:creationId xmlns:a16="http://schemas.microsoft.com/office/drawing/2014/main" id="{BA663C93-A44A-4D97-9D6F-BB45F0CFE2C1}"/>
                </a:ext>
              </a:extLst>
            </p:cNvPr>
            <p:cNvSpPr txBox="1"/>
            <p:nvPr/>
          </p:nvSpPr>
          <p:spPr>
            <a:xfrm>
              <a:off x="6125944" y="6873760"/>
              <a:ext cx="715135" cy="146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sv-SE" sz="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PD1</a:t>
              </a:r>
              <a:r>
                <a:rPr lang="en-US" sz="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Ctrl</a:t>
              </a:r>
            </a:p>
          </p:txBody>
        </p:sp>
        <p:sp>
          <p:nvSpPr>
            <p:cNvPr id="90" name="textruta 31">
              <a:extLst>
                <a:ext uri="{FF2B5EF4-FFF2-40B4-BE49-F238E27FC236}">
                  <a16:creationId xmlns:a16="http://schemas.microsoft.com/office/drawing/2014/main" id="{B8E8619E-E81B-46C0-BAE8-806255951D72}"/>
                </a:ext>
              </a:extLst>
            </p:cNvPr>
            <p:cNvSpPr txBox="1"/>
            <p:nvPr/>
          </p:nvSpPr>
          <p:spPr>
            <a:xfrm>
              <a:off x="6122794" y="7003175"/>
              <a:ext cx="604101" cy="146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179C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IgG, KO</a:t>
              </a:r>
            </a:p>
          </p:txBody>
        </p:sp>
        <p:sp>
          <p:nvSpPr>
            <p:cNvPr id="91" name="textruta 32">
              <a:extLst>
                <a:ext uri="{FF2B5EF4-FFF2-40B4-BE49-F238E27FC236}">
                  <a16:creationId xmlns:a16="http://schemas.microsoft.com/office/drawing/2014/main" id="{FE46075D-3371-40F1-9266-AC8B14693BB9}"/>
                </a:ext>
              </a:extLst>
            </p:cNvPr>
            <p:cNvSpPr txBox="1"/>
            <p:nvPr/>
          </p:nvSpPr>
          <p:spPr>
            <a:xfrm>
              <a:off x="6135494" y="7132591"/>
              <a:ext cx="704726" cy="146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800" dirty="0">
                  <a:solidFill>
                    <a:srgbClr val="179C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sv-SE" sz="800" dirty="0">
                  <a:solidFill>
                    <a:srgbClr val="179C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PD1</a:t>
              </a:r>
              <a:r>
                <a:rPr lang="en-US" sz="800" dirty="0">
                  <a:solidFill>
                    <a:srgbClr val="179C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KO</a:t>
              </a:r>
            </a:p>
          </p:txBody>
        </p:sp>
        <p:pic>
          <p:nvPicPr>
            <p:cNvPr id="92" name="Bildobjekt 28">
              <a:extLst>
                <a:ext uri="{FF2B5EF4-FFF2-40B4-BE49-F238E27FC236}">
                  <a16:creationId xmlns:a16="http://schemas.microsoft.com/office/drawing/2014/main" id="{1F6885E2-4E81-47F1-8D97-1F347D1BCB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21947" b="50417"/>
            <a:stretch/>
          </p:blipFill>
          <p:spPr>
            <a:xfrm>
              <a:off x="6024105" y="6894893"/>
              <a:ext cx="151739" cy="123502"/>
            </a:xfrm>
            <a:prstGeom prst="rect">
              <a:avLst/>
            </a:prstGeom>
          </p:spPr>
        </p:pic>
        <p:pic>
          <p:nvPicPr>
            <p:cNvPr id="93" name="Bildobjekt 28">
              <a:extLst>
                <a:ext uri="{FF2B5EF4-FFF2-40B4-BE49-F238E27FC236}">
                  <a16:creationId xmlns:a16="http://schemas.microsoft.com/office/drawing/2014/main" id="{8A5D042B-917F-4766-A599-D822E7D256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47347" b="24600"/>
            <a:stretch/>
          </p:blipFill>
          <p:spPr>
            <a:xfrm>
              <a:off x="6024105" y="7021053"/>
              <a:ext cx="151739" cy="125363"/>
            </a:xfrm>
            <a:prstGeom prst="rect">
              <a:avLst/>
            </a:prstGeom>
          </p:spPr>
        </p:pic>
        <p:pic>
          <p:nvPicPr>
            <p:cNvPr id="94" name="Bildobjekt 28">
              <a:extLst>
                <a:ext uri="{FF2B5EF4-FFF2-40B4-BE49-F238E27FC236}">
                  <a16:creationId xmlns:a16="http://schemas.microsoft.com/office/drawing/2014/main" id="{04F95B8C-43A1-4F79-8668-197E7062D5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73465"/>
            <a:stretch/>
          </p:blipFill>
          <p:spPr>
            <a:xfrm>
              <a:off x="6024105" y="7149074"/>
              <a:ext cx="151739" cy="118579"/>
            </a:xfrm>
            <a:prstGeom prst="rect">
              <a:avLst/>
            </a:prstGeom>
          </p:spPr>
        </p:pic>
      </p:grpSp>
      <p:sp>
        <p:nvSpPr>
          <p:cNvPr id="95" name="textruta 50">
            <a:extLst>
              <a:ext uri="{FF2B5EF4-FFF2-40B4-BE49-F238E27FC236}">
                <a16:creationId xmlns:a16="http://schemas.microsoft.com/office/drawing/2014/main" id="{A7A9AAB0-CA54-4CB4-BA15-576D8397D9BC}"/>
              </a:ext>
            </a:extLst>
          </p:cNvPr>
          <p:cNvSpPr txBox="1"/>
          <p:nvPr/>
        </p:nvSpPr>
        <p:spPr>
          <a:xfrm>
            <a:off x="1657671" y="2585643"/>
            <a:ext cx="16748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Myeloid cell markers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4AC4250A-364C-4E2F-A25F-7CEA77AA2955}"/>
              </a:ext>
            </a:extLst>
          </p:cNvPr>
          <p:cNvCxnSpPr>
            <a:cxnSpLocks/>
          </p:cNvCxnSpPr>
          <p:nvPr/>
        </p:nvCxnSpPr>
        <p:spPr>
          <a:xfrm>
            <a:off x="317110" y="2817925"/>
            <a:ext cx="435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Objekt 27">
            <a:extLst>
              <a:ext uri="{FF2B5EF4-FFF2-40B4-BE49-F238E27FC236}">
                <a16:creationId xmlns:a16="http://schemas.microsoft.com/office/drawing/2014/main" id="{6D5C2D86-58CE-4460-9A06-8846BA6F2E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380411"/>
              </p:ext>
            </p:extLst>
          </p:nvPr>
        </p:nvGraphicFramePr>
        <p:xfrm>
          <a:off x="5506946" y="3395243"/>
          <a:ext cx="1355725" cy="145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1" imgW="2172699" imgH="2332718" progId="Prism10.Document">
                  <p:embed/>
                </p:oleObj>
              </mc:Choice>
              <mc:Fallback>
                <p:oleObj name="Prism 10" r:id="rId11" imgW="2172699" imgH="2332718" progId="Prism10.Document">
                  <p:embed/>
                  <p:pic>
                    <p:nvPicPr>
                      <p:cNvPr id="57" name="Objekt 27">
                        <a:extLst>
                          <a:ext uri="{FF2B5EF4-FFF2-40B4-BE49-F238E27FC236}">
                            <a16:creationId xmlns:a16="http://schemas.microsoft.com/office/drawing/2014/main" id="{6D5C2D86-58CE-4460-9A06-8846BA6F2E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506946" y="3395243"/>
                        <a:ext cx="1355725" cy="145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TextBox 102">
            <a:extLst>
              <a:ext uri="{FF2B5EF4-FFF2-40B4-BE49-F238E27FC236}">
                <a16:creationId xmlns:a16="http://schemas.microsoft.com/office/drawing/2014/main" id="{98CAE4F9-B239-4168-929F-14C2D82A6DC4}"/>
              </a:ext>
            </a:extLst>
          </p:cNvPr>
          <p:cNvSpPr txBox="1"/>
          <p:nvPr/>
        </p:nvSpPr>
        <p:spPr>
          <a:xfrm>
            <a:off x="4217531" y="20093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0A2A49B-4B1B-4260-8BD6-777424A2EEA6}"/>
              </a:ext>
            </a:extLst>
          </p:cNvPr>
          <p:cNvSpPr txBox="1"/>
          <p:nvPr/>
        </p:nvSpPr>
        <p:spPr>
          <a:xfrm>
            <a:off x="5442561" y="3219091"/>
            <a:ext cx="293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F57FA96-6B72-4A19-A156-91C793D69021}"/>
              </a:ext>
            </a:extLst>
          </p:cNvPr>
          <p:cNvSpPr txBox="1"/>
          <p:nvPr/>
        </p:nvSpPr>
        <p:spPr>
          <a:xfrm>
            <a:off x="5437643" y="21805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A1B96DB-D45B-47C0-8B00-74AC6ED26DE4}"/>
              </a:ext>
            </a:extLst>
          </p:cNvPr>
          <p:cNvSpPr txBox="1"/>
          <p:nvPr/>
        </p:nvSpPr>
        <p:spPr>
          <a:xfrm>
            <a:off x="5423723" y="1610581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141" name="Objekt 23">
            <a:extLst>
              <a:ext uri="{FF2B5EF4-FFF2-40B4-BE49-F238E27FC236}">
                <a16:creationId xmlns:a16="http://schemas.microsoft.com/office/drawing/2014/main" id="{C0014D0C-81C0-4814-B777-2DF09E0F9D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261188"/>
              </p:ext>
            </p:extLst>
          </p:nvPr>
        </p:nvGraphicFramePr>
        <p:xfrm>
          <a:off x="4229038" y="5398192"/>
          <a:ext cx="1425575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3" imgW="2160454" imgH="2332718" progId="Prism10.Document">
                  <p:embed/>
                </p:oleObj>
              </mc:Choice>
              <mc:Fallback>
                <p:oleObj name="Prism 10" r:id="rId13" imgW="2160454" imgH="2332718" progId="Prism10.Document">
                  <p:embed/>
                  <p:pic>
                    <p:nvPicPr>
                      <p:cNvPr id="141" name="Objekt 23">
                        <a:extLst>
                          <a:ext uri="{FF2B5EF4-FFF2-40B4-BE49-F238E27FC236}">
                            <a16:creationId xmlns:a16="http://schemas.microsoft.com/office/drawing/2014/main" id="{C0014D0C-81C0-4814-B777-2DF09E0F9D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229038" y="5398192"/>
                        <a:ext cx="1425575" cy="1538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" name="Objekt 24">
            <a:extLst>
              <a:ext uri="{FF2B5EF4-FFF2-40B4-BE49-F238E27FC236}">
                <a16:creationId xmlns:a16="http://schemas.microsoft.com/office/drawing/2014/main" id="{EC6D94DB-8C8A-4D34-BDAE-FAD297B57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877435"/>
              </p:ext>
            </p:extLst>
          </p:nvPr>
        </p:nvGraphicFramePr>
        <p:xfrm>
          <a:off x="5522410" y="6942980"/>
          <a:ext cx="1427163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5" imgW="2160454" imgH="2332718" progId="Prism10.Document">
                  <p:embed/>
                </p:oleObj>
              </mc:Choice>
              <mc:Fallback>
                <p:oleObj name="Prism 10" r:id="rId15" imgW="2160454" imgH="2332718" progId="Prism10.Document">
                  <p:embed/>
                  <p:pic>
                    <p:nvPicPr>
                      <p:cNvPr id="142" name="Objekt 24">
                        <a:extLst>
                          <a:ext uri="{FF2B5EF4-FFF2-40B4-BE49-F238E27FC236}">
                            <a16:creationId xmlns:a16="http://schemas.microsoft.com/office/drawing/2014/main" id="{EC6D94DB-8C8A-4D34-BDAE-FAD297B57D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22410" y="6942980"/>
                        <a:ext cx="1427163" cy="1538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kt 29">
            <a:extLst>
              <a:ext uri="{FF2B5EF4-FFF2-40B4-BE49-F238E27FC236}">
                <a16:creationId xmlns:a16="http://schemas.microsoft.com/office/drawing/2014/main" id="{B826E904-90ED-45D0-9005-D4D168F0BB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962932"/>
              </p:ext>
            </p:extLst>
          </p:nvPr>
        </p:nvGraphicFramePr>
        <p:xfrm>
          <a:off x="4229038" y="6939804"/>
          <a:ext cx="1428750" cy="154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7" imgW="2160454" imgH="2332718" progId="Prism10.Document">
                  <p:embed/>
                </p:oleObj>
              </mc:Choice>
              <mc:Fallback>
                <p:oleObj name="Prism 10" r:id="rId17" imgW="2160454" imgH="2332718" progId="Prism10.Document">
                  <p:embed/>
                  <p:pic>
                    <p:nvPicPr>
                      <p:cNvPr id="151" name="Objekt 29">
                        <a:extLst>
                          <a:ext uri="{FF2B5EF4-FFF2-40B4-BE49-F238E27FC236}">
                            <a16:creationId xmlns:a16="http://schemas.microsoft.com/office/drawing/2014/main" id="{B826E904-90ED-45D0-9005-D4D168F0BB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229038" y="6939804"/>
                        <a:ext cx="1428750" cy="1541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kt 31">
            <a:extLst>
              <a:ext uri="{FF2B5EF4-FFF2-40B4-BE49-F238E27FC236}">
                <a16:creationId xmlns:a16="http://schemas.microsoft.com/office/drawing/2014/main" id="{FCDBF9C8-6E16-4E6E-9D4C-BD9F803C3B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543909"/>
              </p:ext>
            </p:extLst>
          </p:nvPr>
        </p:nvGraphicFramePr>
        <p:xfrm>
          <a:off x="5522410" y="5389625"/>
          <a:ext cx="1425575" cy="154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9" imgW="2160454" imgH="2332718" progId="Prism10.Document">
                  <p:embed/>
                </p:oleObj>
              </mc:Choice>
              <mc:Fallback>
                <p:oleObj name="Prism 10" r:id="rId19" imgW="2160454" imgH="2332718" progId="Prism10.Document">
                  <p:embed/>
                  <p:pic>
                    <p:nvPicPr>
                      <p:cNvPr id="153" name="Objekt 31">
                        <a:extLst>
                          <a:ext uri="{FF2B5EF4-FFF2-40B4-BE49-F238E27FC236}">
                            <a16:creationId xmlns:a16="http://schemas.microsoft.com/office/drawing/2014/main" id="{FCDBF9C8-6E16-4E6E-9D4C-BD9F803C3B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522410" y="5389625"/>
                        <a:ext cx="1425575" cy="1541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773147EF-C6A6-4588-9E35-51B61E7319AF}"/>
              </a:ext>
            </a:extLst>
          </p:cNvPr>
          <p:cNvSpPr/>
          <p:nvPr/>
        </p:nvSpPr>
        <p:spPr>
          <a:xfrm>
            <a:off x="203277" y="5403156"/>
            <a:ext cx="4041336" cy="2254249"/>
          </a:xfrm>
          <a:prstGeom prst="roundRect">
            <a:avLst>
              <a:gd name="adj" fmla="val 2565"/>
            </a:avLst>
          </a:prstGeom>
          <a:solidFill>
            <a:srgbClr val="C2E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5" name="Bildobjekt 5">
            <a:extLst>
              <a:ext uri="{FF2B5EF4-FFF2-40B4-BE49-F238E27FC236}">
                <a16:creationId xmlns:a16="http://schemas.microsoft.com/office/drawing/2014/main" id="{E0EC58FA-B311-49B2-84EE-0934BF07805F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t="8978"/>
          <a:stretch/>
        </p:blipFill>
        <p:spPr>
          <a:xfrm>
            <a:off x="526742" y="5462140"/>
            <a:ext cx="3660479" cy="2129470"/>
          </a:xfrm>
          <a:prstGeom prst="rect">
            <a:avLst/>
          </a:prstGeom>
        </p:spPr>
      </p:pic>
      <p:sp>
        <p:nvSpPr>
          <p:cNvPr id="156" name="TextBox 155">
            <a:extLst>
              <a:ext uri="{FF2B5EF4-FFF2-40B4-BE49-F238E27FC236}">
                <a16:creationId xmlns:a16="http://schemas.microsoft.com/office/drawing/2014/main" id="{F8567BED-FE16-4344-A2F2-85808068B6B4}"/>
              </a:ext>
            </a:extLst>
          </p:cNvPr>
          <p:cNvSpPr txBox="1"/>
          <p:nvPr/>
        </p:nvSpPr>
        <p:spPr>
          <a:xfrm rot="16200000">
            <a:off x="-799303" y="6435307"/>
            <a:ext cx="2312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Spleens, myeloid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F93D8E0-DBAA-4CAB-A181-619F015F5FFA}"/>
              </a:ext>
            </a:extLst>
          </p:cNvPr>
          <p:cNvSpPr txBox="1"/>
          <p:nvPr/>
        </p:nvSpPr>
        <p:spPr>
          <a:xfrm>
            <a:off x="220125" y="5352111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67B46FB2-4CF3-45CC-A2C2-E35D60B2C46B}"/>
              </a:ext>
            </a:extLst>
          </p:cNvPr>
          <p:cNvSpPr txBox="1"/>
          <p:nvPr/>
        </p:nvSpPr>
        <p:spPr>
          <a:xfrm>
            <a:off x="4217531" y="534076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7C7133FC-9533-418F-8610-65731BEDEABE}"/>
              </a:ext>
            </a:extLst>
          </p:cNvPr>
          <p:cNvSpPr txBox="1"/>
          <p:nvPr/>
        </p:nvSpPr>
        <p:spPr>
          <a:xfrm>
            <a:off x="4217531" y="6808794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F4293BB1-9107-4949-954C-B6650C69D0D0}"/>
              </a:ext>
            </a:extLst>
          </p:cNvPr>
          <p:cNvSpPr txBox="1"/>
          <p:nvPr/>
        </p:nvSpPr>
        <p:spPr>
          <a:xfrm>
            <a:off x="5451117" y="5363859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8286C6E-01B2-429A-8B96-AB5653745411}"/>
              </a:ext>
            </a:extLst>
          </p:cNvPr>
          <p:cNvSpPr txBox="1"/>
          <p:nvPr/>
        </p:nvSpPr>
        <p:spPr>
          <a:xfrm>
            <a:off x="5451117" y="6808794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92768428-D26F-4B73-AC1C-2BBF05922829}"/>
              </a:ext>
            </a:extLst>
          </p:cNvPr>
          <p:cNvSpPr txBox="1"/>
          <p:nvPr/>
        </p:nvSpPr>
        <p:spPr>
          <a:xfrm>
            <a:off x="5476678" y="951128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S7</a:t>
            </a:r>
          </a:p>
        </p:txBody>
      </p:sp>
    </p:spTree>
    <p:extLst>
      <p:ext uri="{BB962C8B-B14F-4D97-AF65-F5344CB8AC3E}">
        <p14:creationId xmlns:p14="http://schemas.microsoft.com/office/powerpoint/2010/main" val="359479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Bildobjekt 4">
            <a:extLst>
              <a:ext uri="{FF2B5EF4-FFF2-40B4-BE49-F238E27FC236}">
                <a16:creationId xmlns:a16="http://schemas.microsoft.com/office/drawing/2014/main" id="{86E26BB7-B65B-4EF8-A14C-F835953B7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69" y="4241355"/>
            <a:ext cx="5624344" cy="1687303"/>
          </a:xfrm>
          <a:prstGeom prst="rect">
            <a:avLst/>
          </a:prstGeom>
        </p:spPr>
      </p:pic>
      <p:pic>
        <p:nvPicPr>
          <p:cNvPr id="112" name="Bildobjekt 14">
            <a:extLst>
              <a:ext uri="{FF2B5EF4-FFF2-40B4-BE49-F238E27FC236}">
                <a16:creationId xmlns:a16="http://schemas.microsoft.com/office/drawing/2014/main" id="{4388F414-189F-4F45-A8E9-8AF6AF0F6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034" y="2352257"/>
            <a:ext cx="2219927" cy="1942435"/>
          </a:xfrm>
          <a:prstGeom prst="rect">
            <a:avLst/>
          </a:prstGeom>
          <a:ln>
            <a:noFill/>
          </a:ln>
        </p:spPr>
      </p:pic>
      <p:pic>
        <p:nvPicPr>
          <p:cNvPr id="113" name="Picture 112" descr="DC subset marker dotplot">
            <a:extLst>
              <a:ext uri="{FF2B5EF4-FFF2-40B4-BE49-F238E27FC236}">
                <a16:creationId xmlns:a16="http://schemas.microsoft.com/office/drawing/2014/main" id="{EC1B7CF9-F74A-4E2F-BB50-429EE31C38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45" b="9819"/>
          <a:stretch/>
        </p:blipFill>
        <p:spPr>
          <a:xfrm>
            <a:off x="108440" y="445700"/>
            <a:ext cx="6487234" cy="1612486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75AC7BF-50E5-4F79-85D9-E923D11155F2}"/>
              </a:ext>
            </a:extLst>
          </p:cNvPr>
          <p:cNvGrpSpPr/>
          <p:nvPr/>
        </p:nvGrpSpPr>
        <p:grpSpPr>
          <a:xfrm>
            <a:off x="315377" y="5891819"/>
            <a:ext cx="6180644" cy="1868996"/>
            <a:chOff x="359576" y="3654990"/>
            <a:chExt cx="6180644" cy="1868996"/>
          </a:xfrm>
        </p:grpSpPr>
        <p:sp>
          <p:nvSpPr>
            <p:cNvPr id="115" name="textruta 13">
              <a:extLst>
                <a:ext uri="{FF2B5EF4-FFF2-40B4-BE49-F238E27FC236}">
                  <a16:creationId xmlns:a16="http://schemas.microsoft.com/office/drawing/2014/main" id="{CCA0526B-5BA4-49EA-A3FA-E19C5993567E}"/>
                </a:ext>
              </a:extLst>
            </p:cNvPr>
            <p:cNvSpPr txBox="1"/>
            <p:nvPr/>
          </p:nvSpPr>
          <p:spPr>
            <a:xfrm>
              <a:off x="2125313" y="3714823"/>
              <a:ext cx="24144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Gene expression in 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migDCs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7B4836E6-0445-4920-A709-0E7324D43ECB}"/>
                </a:ext>
              </a:extLst>
            </p:cNvPr>
            <p:cNvGrpSpPr/>
            <p:nvPr/>
          </p:nvGrpSpPr>
          <p:grpSpPr>
            <a:xfrm>
              <a:off x="359576" y="4047173"/>
              <a:ext cx="6119730" cy="1476813"/>
              <a:chOff x="94424" y="3615822"/>
              <a:chExt cx="6119730" cy="1476813"/>
            </a:xfrm>
          </p:grpSpPr>
          <p:pic>
            <p:nvPicPr>
              <p:cNvPr id="125" name="Bildobjekt 5">
                <a:extLst>
                  <a:ext uri="{FF2B5EF4-FFF2-40B4-BE49-F238E27FC236}">
                    <a16:creationId xmlns:a16="http://schemas.microsoft.com/office/drawing/2014/main" id="{46189737-32FB-4743-8FA9-5961F23565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979" b="51864"/>
              <a:stretch/>
            </p:blipFill>
            <p:spPr>
              <a:xfrm>
                <a:off x="94424" y="3624619"/>
                <a:ext cx="3057247" cy="1468016"/>
              </a:xfrm>
              <a:prstGeom prst="rect">
                <a:avLst/>
              </a:prstGeom>
            </p:spPr>
          </p:pic>
          <p:pic>
            <p:nvPicPr>
              <p:cNvPr id="126" name="Bildobjekt 5">
                <a:extLst>
                  <a:ext uri="{FF2B5EF4-FFF2-40B4-BE49-F238E27FC236}">
                    <a16:creationId xmlns:a16="http://schemas.microsoft.com/office/drawing/2014/main" id="{A9A6AD45-90B4-48A5-8CD5-A5B33BB091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3979" t="48499" b="3571"/>
              <a:stretch/>
            </p:blipFill>
            <p:spPr>
              <a:xfrm>
                <a:off x="3143737" y="3615822"/>
                <a:ext cx="3070417" cy="1468015"/>
              </a:xfrm>
              <a:prstGeom prst="rect">
                <a:avLst/>
              </a:prstGeom>
            </p:spPr>
          </p:pic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2B549E3-5212-4022-895C-AEC32ACD2486}"/>
                </a:ext>
              </a:extLst>
            </p:cNvPr>
            <p:cNvGrpSpPr/>
            <p:nvPr/>
          </p:nvGrpSpPr>
          <p:grpSpPr>
            <a:xfrm>
              <a:off x="5075651" y="3654990"/>
              <a:ext cx="1464569" cy="352580"/>
              <a:chOff x="4974871" y="3314274"/>
              <a:chExt cx="1464569" cy="352580"/>
            </a:xfrm>
          </p:grpSpPr>
          <p:grpSp>
            <p:nvGrpSpPr>
              <p:cNvPr id="118" name="Grupp 12">
                <a:extLst>
                  <a:ext uri="{FF2B5EF4-FFF2-40B4-BE49-F238E27FC236}">
                    <a16:creationId xmlns:a16="http://schemas.microsoft.com/office/drawing/2014/main" id="{3D4B2DC2-9A4F-4E90-A726-A4F9C686C32C}"/>
                  </a:ext>
                </a:extLst>
              </p:cNvPr>
              <p:cNvGrpSpPr/>
              <p:nvPr/>
            </p:nvGrpSpPr>
            <p:grpSpPr>
              <a:xfrm>
                <a:off x="4974871" y="3314274"/>
                <a:ext cx="1464569" cy="352580"/>
                <a:chOff x="-318250" y="3966519"/>
                <a:chExt cx="1464569" cy="352580"/>
              </a:xfrm>
            </p:grpSpPr>
            <p:pic>
              <p:nvPicPr>
                <p:cNvPr id="120" name="Bildobjekt 7">
                  <a:extLst>
                    <a:ext uri="{FF2B5EF4-FFF2-40B4-BE49-F238E27FC236}">
                      <a16:creationId xmlns:a16="http://schemas.microsoft.com/office/drawing/2014/main" id="{BA174957-3D15-4F27-9B51-EAB6259B18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b="51650"/>
                <a:stretch/>
              </p:blipFill>
              <p:spPr>
                <a:xfrm>
                  <a:off x="-318250" y="4014174"/>
                  <a:ext cx="168614" cy="240095"/>
                </a:xfrm>
                <a:prstGeom prst="rect">
                  <a:avLst/>
                </a:prstGeom>
              </p:spPr>
            </p:pic>
            <p:sp>
              <p:nvSpPr>
                <p:cNvPr id="121" name="textruta 8">
                  <a:extLst>
                    <a:ext uri="{FF2B5EF4-FFF2-40B4-BE49-F238E27FC236}">
                      <a16:creationId xmlns:a16="http://schemas.microsoft.com/office/drawing/2014/main" id="{AA09A382-923F-4697-B79F-BB4C7A9DADCA}"/>
                    </a:ext>
                  </a:extLst>
                </p:cNvPr>
                <p:cNvSpPr txBox="1"/>
                <p:nvPr/>
              </p:nvSpPr>
              <p:spPr>
                <a:xfrm>
                  <a:off x="-228806" y="3966519"/>
                  <a:ext cx="56778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IgG, Ctrl</a:t>
                  </a:r>
                </a:p>
              </p:txBody>
            </p:sp>
            <p:sp>
              <p:nvSpPr>
                <p:cNvPr id="122" name="textruta 9">
                  <a:extLst>
                    <a:ext uri="{FF2B5EF4-FFF2-40B4-BE49-F238E27FC236}">
                      <a16:creationId xmlns:a16="http://schemas.microsoft.com/office/drawing/2014/main" id="{8007D493-9DAF-4345-A673-FCC2BD1DDEE7}"/>
                    </a:ext>
                  </a:extLst>
                </p:cNvPr>
                <p:cNvSpPr txBox="1"/>
                <p:nvPr/>
              </p:nvSpPr>
              <p:spPr>
                <a:xfrm>
                  <a:off x="-228806" y="4103655"/>
                  <a:ext cx="66075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800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α</a:t>
                  </a:r>
                  <a:r>
                    <a:rPr lang="sv-SE" sz="800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PD1</a:t>
                  </a:r>
                  <a:r>
                    <a:rPr lang="en-US" sz="800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Ctrl</a:t>
                  </a:r>
                </a:p>
              </p:txBody>
            </p:sp>
            <p:sp>
              <p:nvSpPr>
                <p:cNvPr id="123" name="textruta 10">
                  <a:extLst>
                    <a:ext uri="{FF2B5EF4-FFF2-40B4-BE49-F238E27FC236}">
                      <a16:creationId xmlns:a16="http://schemas.microsoft.com/office/drawing/2014/main" id="{6003A8BF-1D89-4836-A24C-156E837EFFF8}"/>
                    </a:ext>
                  </a:extLst>
                </p:cNvPr>
                <p:cNvSpPr txBox="1"/>
                <p:nvPr/>
              </p:nvSpPr>
              <p:spPr>
                <a:xfrm>
                  <a:off x="495179" y="3966519"/>
                  <a:ext cx="55816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dirty="0">
                      <a:solidFill>
                        <a:srgbClr val="179CB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IgG, KO</a:t>
                  </a:r>
                </a:p>
              </p:txBody>
            </p:sp>
            <p:sp>
              <p:nvSpPr>
                <p:cNvPr id="124" name="textruta 11">
                  <a:extLst>
                    <a:ext uri="{FF2B5EF4-FFF2-40B4-BE49-F238E27FC236}">
                      <a16:creationId xmlns:a16="http://schemas.microsoft.com/office/drawing/2014/main" id="{DC07E236-7457-40BE-949D-5B8349E44B45}"/>
                    </a:ext>
                  </a:extLst>
                </p:cNvPr>
                <p:cNvSpPr txBox="1"/>
                <p:nvPr/>
              </p:nvSpPr>
              <p:spPr>
                <a:xfrm>
                  <a:off x="495179" y="4098101"/>
                  <a:ext cx="65114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800" dirty="0">
                      <a:solidFill>
                        <a:srgbClr val="179CB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α</a:t>
                  </a:r>
                  <a:r>
                    <a:rPr lang="sv-SE" sz="800" dirty="0">
                      <a:solidFill>
                        <a:srgbClr val="179CB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PD1</a:t>
                  </a:r>
                  <a:r>
                    <a:rPr lang="en-US" sz="800" dirty="0">
                      <a:solidFill>
                        <a:srgbClr val="179CB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KO</a:t>
                  </a:r>
                </a:p>
              </p:txBody>
            </p:sp>
          </p:grpSp>
          <p:pic>
            <p:nvPicPr>
              <p:cNvPr id="119" name="Bildobjekt 7">
                <a:extLst>
                  <a:ext uri="{FF2B5EF4-FFF2-40B4-BE49-F238E27FC236}">
                    <a16:creationId xmlns:a16="http://schemas.microsoft.com/office/drawing/2014/main" id="{F5C45964-D599-49F3-81AA-6D08CD6A60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49231"/>
              <a:stretch/>
            </p:blipFill>
            <p:spPr>
              <a:xfrm>
                <a:off x="5694153" y="3350813"/>
                <a:ext cx="168614" cy="252107"/>
              </a:xfrm>
              <a:prstGeom prst="rect">
                <a:avLst/>
              </a:prstGeom>
            </p:spPr>
          </p:pic>
        </p:grp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F384CF29-D55D-4925-B3A5-60E0620B8452}"/>
              </a:ext>
            </a:extLst>
          </p:cNvPr>
          <p:cNvSpPr txBox="1"/>
          <p:nvPr/>
        </p:nvSpPr>
        <p:spPr>
          <a:xfrm>
            <a:off x="92828" y="14417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7CCF21E-12A2-4847-A819-2956C6094DD9}"/>
              </a:ext>
            </a:extLst>
          </p:cNvPr>
          <p:cNvSpPr txBox="1"/>
          <p:nvPr/>
        </p:nvSpPr>
        <p:spPr>
          <a:xfrm>
            <a:off x="108440" y="427255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F7088FA-4E24-40F8-A277-5CEE42FC6AEF}"/>
              </a:ext>
            </a:extLst>
          </p:cNvPr>
          <p:cNvSpPr txBox="1"/>
          <p:nvPr/>
        </p:nvSpPr>
        <p:spPr>
          <a:xfrm>
            <a:off x="146470" y="5857078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30" name="textruta 13">
            <a:extLst>
              <a:ext uri="{FF2B5EF4-FFF2-40B4-BE49-F238E27FC236}">
                <a16:creationId xmlns:a16="http://schemas.microsoft.com/office/drawing/2014/main" id="{DCD30F1A-30EA-4688-99AE-6EB6B1511130}"/>
              </a:ext>
            </a:extLst>
          </p:cNvPr>
          <p:cNvSpPr txBox="1"/>
          <p:nvPr/>
        </p:nvSpPr>
        <p:spPr>
          <a:xfrm>
            <a:off x="2209597" y="219133"/>
            <a:ext cx="1877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Dendritic cell clusters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BE22BECC-2E46-4904-91FE-00B403862AE6}"/>
              </a:ext>
            </a:extLst>
          </p:cNvPr>
          <p:cNvSpPr txBox="1"/>
          <p:nvPr/>
        </p:nvSpPr>
        <p:spPr>
          <a:xfrm>
            <a:off x="1990952" y="427255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9E903EC-F572-4FFC-BD18-C64266C9E24A}"/>
              </a:ext>
            </a:extLst>
          </p:cNvPr>
          <p:cNvSpPr txBox="1"/>
          <p:nvPr/>
        </p:nvSpPr>
        <p:spPr>
          <a:xfrm>
            <a:off x="3833620" y="4272553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87D2943-EAB7-4ADE-BE6B-1F8411D2E142}"/>
              </a:ext>
            </a:extLst>
          </p:cNvPr>
          <p:cNvSpPr txBox="1"/>
          <p:nvPr/>
        </p:nvSpPr>
        <p:spPr>
          <a:xfrm>
            <a:off x="3833620" y="2417740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49" name="Grupp 6">
            <a:extLst>
              <a:ext uri="{FF2B5EF4-FFF2-40B4-BE49-F238E27FC236}">
                <a16:creationId xmlns:a16="http://schemas.microsoft.com/office/drawing/2014/main" id="{667171FB-D52E-4CE8-A4F4-58B922D69DFB}"/>
              </a:ext>
            </a:extLst>
          </p:cNvPr>
          <p:cNvGrpSpPr>
            <a:grpSpLocks noChangeAspect="1"/>
          </p:cNvGrpSpPr>
          <p:nvPr/>
        </p:nvGrpSpPr>
        <p:grpSpPr>
          <a:xfrm>
            <a:off x="216199" y="7948391"/>
            <a:ext cx="3069411" cy="1777833"/>
            <a:chOff x="4019" y="3535978"/>
            <a:chExt cx="4154064" cy="2406075"/>
          </a:xfrm>
        </p:grpSpPr>
        <p:pic>
          <p:nvPicPr>
            <p:cNvPr id="50" name="Bildobjekt 2">
              <a:extLst>
                <a:ext uri="{FF2B5EF4-FFF2-40B4-BE49-F238E27FC236}">
                  <a16:creationId xmlns:a16="http://schemas.microsoft.com/office/drawing/2014/main" id="{69E32D23-ADC4-44A7-903B-69233A6F4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0389" y="3966866"/>
              <a:ext cx="2322169" cy="1690048"/>
            </a:xfrm>
            <a:prstGeom prst="rect">
              <a:avLst/>
            </a:prstGeom>
          </p:spPr>
        </p:pic>
        <p:pic>
          <p:nvPicPr>
            <p:cNvPr id="51" name="Bildobjekt 4">
              <a:extLst>
                <a:ext uri="{FF2B5EF4-FFF2-40B4-BE49-F238E27FC236}">
                  <a16:creationId xmlns:a16="http://schemas.microsoft.com/office/drawing/2014/main" id="{F1F46E21-33F0-41FD-BE4D-E0EF87312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41979" y="4077875"/>
              <a:ext cx="1116104" cy="1468028"/>
            </a:xfrm>
            <a:prstGeom prst="rect">
              <a:avLst/>
            </a:prstGeom>
          </p:spPr>
        </p:pic>
        <p:sp>
          <p:nvSpPr>
            <p:cNvPr id="52" name="textruta 5">
              <a:extLst>
                <a:ext uri="{FF2B5EF4-FFF2-40B4-BE49-F238E27FC236}">
                  <a16:creationId xmlns:a16="http://schemas.microsoft.com/office/drawing/2014/main" id="{3F5F3E47-6670-4CF7-978C-7E4A344D0595}"/>
                </a:ext>
              </a:extLst>
            </p:cNvPr>
            <p:cNvSpPr txBox="1"/>
            <p:nvPr/>
          </p:nvSpPr>
          <p:spPr>
            <a:xfrm>
              <a:off x="679681" y="3535978"/>
              <a:ext cx="2298481" cy="494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Immune checkpoints cell type</a:t>
              </a:r>
            </a:p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Jak2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 KO tumors)</a:t>
              </a:r>
            </a:p>
          </p:txBody>
        </p:sp>
        <p:sp>
          <p:nvSpPr>
            <p:cNvPr id="53" name="textruta 10">
              <a:extLst>
                <a:ext uri="{FF2B5EF4-FFF2-40B4-BE49-F238E27FC236}">
                  <a16:creationId xmlns:a16="http://schemas.microsoft.com/office/drawing/2014/main" id="{FFE9A7CB-6E90-40EB-BF71-721641200353}"/>
                </a:ext>
              </a:extLst>
            </p:cNvPr>
            <p:cNvSpPr txBox="1"/>
            <p:nvPr/>
          </p:nvSpPr>
          <p:spPr>
            <a:xfrm>
              <a:off x="311683" y="3974958"/>
              <a:ext cx="448513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NK</a:t>
              </a:r>
            </a:p>
          </p:txBody>
        </p:sp>
        <p:sp>
          <p:nvSpPr>
            <p:cNvPr id="54" name="textruta 11">
              <a:extLst>
                <a:ext uri="{FF2B5EF4-FFF2-40B4-BE49-F238E27FC236}">
                  <a16:creationId xmlns:a16="http://schemas.microsoft.com/office/drawing/2014/main" id="{1608178D-D37D-456D-8C61-2427F27BC1C7}"/>
                </a:ext>
              </a:extLst>
            </p:cNvPr>
            <p:cNvSpPr txBox="1"/>
            <p:nvPr/>
          </p:nvSpPr>
          <p:spPr>
            <a:xfrm>
              <a:off x="4019" y="4212689"/>
              <a:ext cx="773695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Myeloid</a:t>
              </a:r>
            </a:p>
          </p:txBody>
        </p:sp>
        <p:sp>
          <p:nvSpPr>
            <p:cNvPr id="55" name="textruta 12">
              <a:extLst>
                <a:ext uri="{FF2B5EF4-FFF2-40B4-BE49-F238E27FC236}">
                  <a16:creationId xmlns:a16="http://schemas.microsoft.com/office/drawing/2014/main" id="{3BBA1617-CD85-46D0-BFF5-A4452076511F}"/>
                </a:ext>
              </a:extLst>
            </p:cNvPr>
            <p:cNvSpPr txBox="1"/>
            <p:nvPr/>
          </p:nvSpPr>
          <p:spPr>
            <a:xfrm>
              <a:off x="37898" y="4435459"/>
              <a:ext cx="738004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Cancer</a:t>
              </a:r>
            </a:p>
          </p:txBody>
        </p:sp>
        <p:sp>
          <p:nvSpPr>
            <p:cNvPr id="56" name="textruta 13">
              <a:extLst>
                <a:ext uri="{FF2B5EF4-FFF2-40B4-BE49-F238E27FC236}">
                  <a16:creationId xmlns:a16="http://schemas.microsoft.com/office/drawing/2014/main" id="{33B2DEB1-7992-4EAD-A303-7E688A7D61A6}"/>
                </a:ext>
              </a:extLst>
            </p:cNvPr>
            <p:cNvSpPr txBox="1"/>
            <p:nvPr/>
          </p:nvSpPr>
          <p:spPr>
            <a:xfrm>
              <a:off x="282451" y="4674355"/>
              <a:ext cx="458427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DC</a:t>
              </a:r>
            </a:p>
          </p:txBody>
        </p:sp>
        <p:sp>
          <p:nvSpPr>
            <p:cNvPr id="57" name="textruta 15">
              <a:extLst>
                <a:ext uri="{FF2B5EF4-FFF2-40B4-BE49-F238E27FC236}">
                  <a16:creationId xmlns:a16="http://schemas.microsoft.com/office/drawing/2014/main" id="{D1B6D623-28DB-4ECA-8050-95EA2252D910}"/>
                </a:ext>
              </a:extLst>
            </p:cNvPr>
            <p:cNvSpPr txBox="1"/>
            <p:nvPr/>
          </p:nvSpPr>
          <p:spPr>
            <a:xfrm>
              <a:off x="62132" y="4888147"/>
              <a:ext cx="736022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CD8+T</a:t>
              </a:r>
            </a:p>
          </p:txBody>
        </p:sp>
        <p:sp>
          <p:nvSpPr>
            <p:cNvPr id="73" name="textruta 16">
              <a:extLst>
                <a:ext uri="{FF2B5EF4-FFF2-40B4-BE49-F238E27FC236}">
                  <a16:creationId xmlns:a16="http://schemas.microsoft.com/office/drawing/2014/main" id="{E7B35E22-1946-4ED3-8075-439F07A6E5A3}"/>
                </a:ext>
              </a:extLst>
            </p:cNvPr>
            <p:cNvSpPr txBox="1"/>
            <p:nvPr/>
          </p:nvSpPr>
          <p:spPr>
            <a:xfrm>
              <a:off x="192386" y="5110919"/>
              <a:ext cx="553602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Treg</a:t>
              </a:r>
            </a:p>
          </p:txBody>
        </p:sp>
        <p:sp>
          <p:nvSpPr>
            <p:cNvPr id="76" name="textruta 17">
              <a:extLst>
                <a:ext uri="{FF2B5EF4-FFF2-40B4-BE49-F238E27FC236}">
                  <a16:creationId xmlns:a16="http://schemas.microsoft.com/office/drawing/2014/main" id="{7CA394E5-BD21-4ADC-8515-098DFC134ABF}"/>
                </a:ext>
              </a:extLst>
            </p:cNvPr>
            <p:cNvSpPr txBox="1"/>
            <p:nvPr/>
          </p:nvSpPr>
          <p:spPr>
            <a:xfrm>
              <a:off x="37284" y="5356742"/>
              <a:ext cx="736022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CD4+T</a:t>
              </a:r>
            </a:p>
          </p:txBody>
        </p:sp>
        <p:sp>
          <p:nvSpPr>
            <p:cNvPr id="77" name="textruta 18">
              <a:extLst>
                <a:ext uri="{FF2B5EF4-FFF2-40B4-BE49-F238E27FC236}">
                  <a16:creationId xmlns:a16="http://schemas.microsoft.com/office/drawing/2014/main" id="{7A383C6C-1427-443A-9711-5E7364A1182B}"/>
                </a:ext>
              </a:extLst>
            </p:cNvPr>
            <p:cNvSpPr txBox="1"/>
            <p:nvPr/>
          </p:nvSpPr>
          <p:spPr>
            <a:xfrm>
              <a:off x="749851" y="5637493"/>
              <a:ext cx="674555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Pdcd1</a:t>
              </a:r>
            </a:p>
          </p:txBody>
        </p:sp>
        <p:sp>
          <p:nvSpPr>
            <p:cNvPr id="79" name="textruta 19">
              <a:extLst>
                <a:ext uri="{FF2B5EF4-FFF2-40B4-BE49-F238E27FC236}">
                  <a16:creationId xmlns:a16="http://schemas.microsoft.com/office/drawing/2014/main" id="{BEF89ED6-01C1-4702-8D50-971648F15828}"/>
                </a:ext>
              </a:extLst>
            </p:cNvPr>
            <p:cNvSpPr txBox="1"/>
            <p:nvPr/>
          </p:nvSpPr>
          <p:spPr>
            <a:xfrm>
              <a:off x="1356846" y="5637493"/>
              <a:ext cx="597224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Ctla4</a:t>
              </a:r>
            </a:p>
          </p:txBody>
        </p:sp>
        <p:sp>
          <p:nvSpPr>
            <p:cNvPr id="80" name="textruta 20">
              <a:extLst>
                <a:ext uri="{FF2B5EF4-FFF2-40B4-BE49-F238E27FC236}">
                  <a16:creationId xmlns:a16="http://schemas.microsoft.com/office/drawing/2014/main" id="{632BBFD0-16C0-4282-A4B3-2B91D4796C29}"/>
                </a:ext>
              </a:extLst>
            </p:cNvPr>
            <p:cNvSpPr txBox="1"/>
            <p:nvPr/>
          </p:nvSpPr>
          <p:spPr>
            <a:xfrm>
              <a:off x="1818083" y="5637493"/>
              <a:ext cx="692400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Cd274</a:t>
              </a:r>
            </a:p>
          </p:txBody>
        </p:sp>
        <p:sp>
          <p:nvSpPr>
            <p:cNvPr id="81" name="textruta 21">
              <a:extLst>
                <a:ext uri="{FF2B5EF4-FFF2-40B4-BE49-F238E27FC236}">
                  <a16:creationId xmlns:a16="http://schemas.microsoft.com/office/drawing/2014/main" id="{4696C3F8-4B5A-40FB-8B35-C4194B41F484}"/>
                </a:ext>
              </a:extLst>
            </p:cNvPr>
            <p:cNvSpPr txBox="1"/>
            <p:nvPr/>
          </p:nvSpPr>
          <p:spPr>
            <a:xfrm>
              <a:off x="2360249" y="5637493"/>
              <a:ext cx="692400" cy="304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Cd273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FC49492D-5985-4991-A4F0-F1F64B0370D2}"/>
              </a:ext>
            </a:extLst>
          </p:cNvPr>
          <p:cNvSpPr txBox="1"/>
          <p:nvPr/>
        </p:nvSpPr>
        <p:spPr>
          <a:xfrm>
            <a:off x="161603" y="7790926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CE82F-C05D-4760-AE7A-D0533D831E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7" y="2129426"/>
            <a:ext cx="3360365" cy="192020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C946104-0AB5-4310-BD22-7F2717A5043E}"/>
              </a:ext>
            </a:extLst>
          </p:cNvPr>
          <p:cNvSpPr txBox="1"/>
          <p:nvPr/>
        </p:nvSpPr>
        <p:spPr>
          <a:xfrm>
            <a:off x="104229" y="2044480"/>
            <a:ext cx="293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11D2F2E9-5E6B-481A-9C9C-02B13178A420}"/>
              </a:ext>
            </a:extLst>
          </p:cNvPr>
          <p:cNvSpPr txBox="1"/>
          <p:nvPr/>
        </p:nvSpPr>
        <p:spPr>
          <a:xfrm>
            <a:off x="5476678" y="951128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S8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5EC2690-15D8-434C-90EA-9080E6E1F45D}"/>
              </a:ext>
            </a:extLst>
          </p:cNvPr>
          <p:cNvSpPr txBox="1"/>
          <p:nvPr/>
        </p:nvSpPr>
        <p:spPr>
          <a:xfrm>
            <a:off x="4392969" y="2043304"/>
            <a:ext cx="15263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Pseudo-time analysis</a:t>
            </a:r>
          </a:p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(DC subsets)</a:t>
            </a:r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51864AF0-131E-4271-AF20-5F7E27FF91CD}"/>
              </a:ext>
            </a:extLst>
          </p:cNvPr>
          <p:cNvSpPr txBox="1"/>
          <p:nvPr/>
        </p:nvSpPr>
        <p:spPr>
          <a:xfrm>
            <a:off x="4928375" y="2598559"/>
            <a:ext cx="5229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cDC1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B29AD54A-AD78-4223-BB4A-9867CCBFD36D}"/>
              </a:ext>
            </a:extLst>
          </p:cNvPr>
          <p:cNvSpPr txBox="1"/>
          <p:nvPr/>
        </p:nvSpPr>
        <p:spPr>
          <a:xfrm>
            <a:off x="4565968" y="3257011"/>
            <a:ext cx="5982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migDC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BBD19F7F-1678-47A1-91F8-57ACF04ADBCF}"/>
              </a:ext>
            </a:extLst>
          </p:cNvPr>
          <p:cNvSpPr txBox="1"/>
          <p:nvPr/>
        </p:nvSpPr>
        <p:spPr>
          <a:xfrm>
            <a:off x="5258754" y="3037108"/>
            <a:ext cx="5229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cDC2</a:t>
            </a:r>
          </a:p>
        </p:txBody>
      </p:sp>
      <p:sp>
        <p:nvSpPr>
          <p:cNvPr id="61" name="textruta 60">
            <a:extLst>
              <a:ext uri="{FF2B5EF4-FFF2-40B4-BE49-F238E27FC236}">
                <a16:creationId xmlns:a16="http://schemas.microsoft.com/office/drawing/2014/main" id="{534826E3-9281-422C-8FFD-8616B21957AE}"/>
              </a:ext>
            </a:extLst>
          </p:cNvPr>
          <p:cNvSpPr txBox="1"/>
          <p:nvPr/>
        </p:nvSpPr>
        <p:spPr>
          <a:xfrm>
            <a:off x="5487772" y="3622225"/>
            <a:ext cx="4555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pDC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946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Volcano plot SKO_PD1 vs SKO_IgG">
            <a:extLst>
              <a:ext uri="{FF2B5EF4-FFF2-40B4-BE49-F238E27FC236}">
                <a16:creationId xmlns:a16="http://schemas.microsoft.com/office/drawing/2014/main" id="{6D61CC90-0AF0-48EA-9985-420EBDC1B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48" y="721827"/>
            <a:ext cx="3179384" cy="2473635"/>
          </a:xfrm>
          <a:prstGeom prst="rect">
            <a:avLst/>
          </a:prstGeom>
        </p:spPr>
      </p:pic>
      <p:pic>
        <p:nvPicPr>
          <p:cNvPr id="4" name="Picture 12" descr="Volcano plot SKO_aPD vs DKO_aPD">
            <a:extLst>
              <a:ext uri="{FF2B5EF4-FFF2-40B4-BE49-F238E27FC236}">
                <a16:creationId xmlns:a16="http://schemas.microsoft.com/office/drawing/2014/main" id="{E984F621-6283-4597-B26D-7AA3068EB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409" y="747227"/>
            <a:ext cx="3115156" cy="2423094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444C5AC8-4AB1-4DF4-A08B-29BE267672C1}"/>
              </a:ext>
            </a:extLst>
          </p:cNvPr>
          <p:cNvSpPr txBox="1"/>
          <p:nvPr/>
        </p:nvSpPr>
        <p:spPr>
          <a:xfrm>
            <a:off x="528054" y="260162"/>
            <a:ext cx="2281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Jak2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KO cancer cells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(αPD1 vs IgG,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Nedd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proficient)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7E7FC05-5AA0-4432-8183-4B9588269CD9}"/>
              </a:ext>
            </a:extLst>
          </p:cNvPr>
          <p:cNvSpPr txBox="1"/>
          <p:nvPr/>
        </p:nvSpPr>
        <p:spPr>
          <a:xfrm>
            <a:off x="3578308" y="260162"/>
            <a:ext cx="2230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Jak2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KO cancer cells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(αPD1 vs IgG,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Nedd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deficient)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0F51E9-E509-4782-BC8C-A01CE64CD322}"/>
              </a:ext>
            </a:extLst>
          </p:cNvPr>
          <p:cNvSpPr txBox="1"/>
          <p:nvPr/>
        </p:nvSpPr>
        <p:spPr>
          <a:xfrm>
            <a:off x="100154" y="8454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A9A9E-3A04-46C3-8E41-F81CA149A48C}"/>
              </a:ext>
            </a:extLst>
          </p:cNvPr>
          <p:cNvSpPr txBox="1"/>
          <p:nvPr/>
        </p:nvSpPr>
        <p:spPr>
          <a:xfrm>
            <a:off x="3181243" y="110491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A998D1-2550-4F45-B20F-161949B4F4D0}"/>
              </a:ext>
            </a:extLst>
          </p:cNvPr>
          <p:cNvGrpSpPr/>
          <p:nvPr/>
        </p:nvGrpSpPr>
        <p:grpSpPr>
          <a:xfrm>
            <a:off x="174720" y="5936506"/>
            <a:ext cx="5985448" cy="3668503"/>
            <a:chOff x="174720" y="6127006"/>
            <a:chExt cx="5985448" cy="366850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FCFC55E-7612-4BBE-9F64-5EA6C3AE26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2180" y="6127006"/>
              <a:ext cx="5917988" cy="3668503"/>
              <a:chOff x="62575" y="6402464"/>
              <a:chExt cx="5298016" cy="328418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1E95477-E06A-4D23-9FAD-7F2CF5E5C001}"/>
                  </a:ext>
                </a:extLst>
              </p:cNvPr>
              <p:cNvGrpSpPr/>
              <p:nvPr/>
            </p:nvGrpSpPr>
            <p:grpSpPr>
              <a:xfrm>
                <a:off x="62575" y="6402464"/>
                <a:ext cx="5298016" cy="3284188"/>
                <a:chOff x="62575" y="6402464"/>
                <a:chExt cx="5298016" cy="3284188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02BC115-7079-4AF0-B5D6-5B89BA483B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2514"/>
                <a:stretch/>
              </p:blipFill>
              <p:spPr>
                <a:xfrm>
                  <a:off x="62575" y="6402464"/>
                  <a:ext cx="5298016" cy="3284188"/>
                </a:xfrm>
                <a:prstGeom prst="rect">
                  <a:avLst/>
                </a:prstGeom>
              </p:spPr>
            </p:pic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50BAF42-1FB8-457E-B488-531D6C17D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82" t="76799" r="82016" b="2924"/>
                <a:stretch/>
              </p:blipFill>
              <p:spPr>
                <a:xfrm>
                  <a:off x="4064000" y="7220787"/>
                  <a:ext cx="688868" cy="859425"/>
                </a:xfrm>
                <a:prstGeom prst="rect">
                  <a:avLst/>
                </a:prstGeom>
              </p:spPr>
            </p:pic>
          </p:grp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B7D1E17-9251-4C8C-A4AB-80CBD1B05E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332" t="76797" r="66268" b="4015"/>
              <a:stretch/>
            </p:blipFill>
            <p:spPr>
              <a:xfrm>
                <a:off x="4000500" y="6412624"/>
                <a:ext cx="815867" cy="813243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D8DC92-CB21-4EB6-9900-F31C6C8E0433}"/>
                </a:ext>
              </a:extLst>
            </p:cNvPr>
            <p:cNvSpPr txBox="1"/>
            <p:nvPr/>
          </p:nvSpPr>
          <p:spPr>
            <a:xfrm rot="16200000">
              <a:off x="-530441" y="8225096"/>
              <a:ext cx="166423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Normalized mRNA 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54CFFA-042D-4191-BBA0-061EB49998CA}"/>
              </a:ext>
            </a:extLst>
          </p:cNvPr>
          <p:cNvGrpSpPr/>
          <p:nvPr/>
        </p:nvGrpSpPr>
        <p:grpSpPr>
          <a:xfrm>
            <a:off x="174125" y="3819585"/>
            <a:ext cx="6428077" cy="1814147"/>
            <a:chOff x="174125" y="4010085"/>
            <a:chExt cx="6428077" cy="181414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2E49D70-FD7B-4C4B-906B-009CE11D03AC}"/>
                </a:ext>
              </a:extLst>
            </p:cNvPr>
            <p:cNvGrpSpPr/>
            <p:nvPr/>
          </p:nvGrpSpPr>
          <p:grpSpPr>
            <a:xfrm>
              <a:off x="246183" y="4010085"/>
              <a:ext cx="6356019" cy="1780218"/>
              <a:chOff x="290526" y="4047847"/>
              <a:chExt cx="6356019" cy="1780218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919BB358-B2D2-4BC1-AE6D-A090EAFE38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4983" b="36916"/>
              <a:stretch/>
            </p:blipFill>
            <p:spPr>
              <a:xfrm>
                <a:off x="290526" y="4047847"/>
                <a:ext cx="3969313" cy="1780218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430217E5-9BF4-4218-BBC6-B1E9C509E8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6" t="63458" r="51953" b="5006"/>
              <a:stretch/>
            </p:blipFill>
            <p:spPr>
              <a:xfrm>
                <a:off x="4270210" y="4073321"/>
                <a:ext cx="2376335" cy="889914"/>
              </a:xfrm>
              <a:prstGeom prst="rect">
                <a:avLst/>
              </a:prstGeom>
            </p:spPr>
          </p:pic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6D0190-D87C-4D59-ADF8-51DA8CAA4B9E}"/>
                </a:ext>
              </a:extLst>
            </p:cNvPr>
            <p:cNvSpPr txBox="1"/>
            <p:nvPr/>
          </p:nvSpPr>
          <p:spPr>
            <a:xfrm rot="16200000">
              <a:off x="-531036" y="4865155"/>
              <a:ext cx="166423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Normalized mRNA value</a:t>
              </a:r>
            </a:p>
          </p:txBody>
        </p:sp>
      </p:grpSp>
      <p:sp>
        <p:nvSpPr>
          <p:cNvPr id="24" name="textruta 50">
            <a:extLst>
              <a:ext uri="{FF2B5EF4-FFF2-40B4-BE49-F238E27FC236}">
                <a16:creationId xmlns:a16="http://schemas.microsoft.com/office/drawing/2014/main" id="{79E19B4B-1D06-490C-B43E-199FAE163560}"/>
              </a:ext>
            </a:extLst>
          </p:cNvPr>
          <p:cNvSpPr txBox="1"/>
          <p:nvPr/>
        </p:nvSpPr>
        <p:spPr>
          <a:xfrm>
            <a:off x="1967599" y="3540528"/>
            <a:ext cx="31151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Interferon response in cancer cells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FBE3A1-AC43-4427-B4F1-C0E76B62365B}"/>
              </a:ext>
            </a:extLst>
          </p:cNvPr>
          <p:cNvCxnSpPr>
            <a:cxnSpLocks/>
          </p:cNvCxnSpPr>
          <p:nvPr/>
        </p:nvCxnSpPr>
        <p:spPr>
          <a:xfrm>
            <a:off x="591177" y="3772810"/>
            <a:ext cx="586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ruta 50">
            <a:extLst>
              <a:ext uri="{FF2B5EF4-FFF2-40B4-BE49-F238E27FC236}">
                <a16:creationId xmlns:a16="http://schemas.microsoft.com/office/drawing/2014/main" id="{2225FA9A-6720-4B97-9A1C-D3CDB6DEF2A0}"/>
              </a:ext>
            </a:extLst>
          </p:cNvPr>
          <p:cNvSpPr txBox="1"/>
          <p:nvPr/>
        </p:nvSpPr>
        <p:spPr>
          <a:xfrm>
            <a:off x="1596694" y="5693939"/>
            <a:ext cx="31151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cGAS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/STING pathway in cancer cells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82E18C-5317-43A6-B553-FC6BF2F04414}"/>
              </a:ext>
            </a:extLst>
          </p:cNvPr>
          <p:cNvCxnSpPr>
            <a:cxnSpLocks/>
          </p:cNvCxnSpPr>
          <p:nvPr/>
        </p:nvCxnSpPr>
        <p:spPr>
          <a:xfrm>
            <a:off x="784566" y="5926221"/>
            <a:ext cx="468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90A3ACD-0964-4FCA-AEA2-DC71C897C3BD}"/>
              </a:ext>
            </a:extLst>
          </p:cNvPr>
          <p:cNvSpPr txBox="1"/>
          <p:nvPr/>
        </p:nvSpPr>
        <p:spPr>
          <a:xfrm>
            <a:off x="100154" y="331312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033620-08FC-4959-AA6C-AB21577DC189}"/>
              </a:ext>
            </a:extLst>
          </p:cNvPr>
          <p:cNvSpPr txBox="1"/>
          <p:nvPr/>
        </p:nvSpPr>
        <p:spPr>
          <a:xfrm>
            <a:off x="100154" y="5565261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041037F-EF25-4369-BC99-A4FB72E51BC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0904" y="4742660"/>
            <a:ext cx="1291760" cy="962254"/>
          </a:xfrm>
          <a:prstGeom prst="rect">
            <a:avLst/>
          </a:prstGeom>
        </p:spPr>
      </p:pic>
      <p:sp>
        <p:nvSpPr>
          <p:cNvPr id="30" name="textruta 29">
            <a:extLst>
              <a:ext uri="{FF2B5EF4-FFF2-40B4-BE49-F238E27FC236}">
                <a16:creationId xmlns:a16="http://schemas.microsoft.com/office/drawing/2014/main" id="{C2186466-E1E1-4ED1-8EAC-5B1D525B2C0F}"/>
              </a:ext>
            </a:extLst>
          </p:cNvPr>
          <p:cNvSpPr txBox="1"/>
          <p:nvPr/>
        </p:nvSpPr>
        <p:spPr>
          <a:xfrm>
            <a:off x="5476678" y="951128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S9</a:t>
            </a:r>
          </a:p>
        </p:txBody>
      </p:sp>
    </p:spTree>
    <p:extLst>
      <p:ext uri="{BB962C8B-B14F-4D97-AF65-F5344CB8AC3E}">
        <p14:creationId xmlns:p14="http://schemas.microsoft.com/office/powerpoint/2010/main" val="2313814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53004</TotalTime>
  <Words>352</Words>
  <Application>Microsoft Office PowerPoint</Application>
  <PresentationFormat>A4 (210 x 297 mm)</PresentationFormat>
  <Paragraphs>169</Paragraphs>
  <Slides>10</Slides>
  <Notes>5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Prism 10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Marta Rubies Bedos</dc:creator>
  <cp:lastModifiedBy>Yumeng Mao</cp:lastModifiedBy>
  <cp:revision>370</cp:revision>
  <cp:lastPrinted>2026-01-23T08:39:09Z</cp:lastPrinted>
  <dcterms:created xsi:type="dcterms:W3CDTF">2025-09-12T07:13:10Z</dcterms:created>
  <dcterms:modified xsi:type="dcterms:W3CDTF">2026-02-15T13:37:55Z</dcterms:modified>
</cp:coreProperties>
</file>