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78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724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63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51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48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37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20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33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01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66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98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C8AB4-2B23-4B68-AE2F-4E5AD4DC7962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5868E-1068-41D8-BEE0-34B72C4940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50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60729" y="295810"/>
            <a:ext cx="2660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Bell MT" panose="02020503060305020303" pitchFamily="18" charset="0"/>
              </a:rPr>
              <a:t>Supplemental Figure 1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856519" y="694901"/>
            <a:ext cx="225904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Total patients : 5163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5877937" y="1281881"/>
            <a:ext cx="8237" cy="7578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960315" y="1248930"/>
            <a:ext cx="1627161" cy="3789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954985" y="1443205"/>
            <a:ext cx="3112097" cy="378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No initial thrombosis : 4578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920937" y="2158389"/>
            <a:ext cx="60787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Thrombosis within 12 months prior to diagnosis : 585 </a:t>
            </a:r>
            <a:r>
              <a:rPr lang="en-US" baseline="30000" dirty="0">
                <a:latin typeface="Bell MT" panose="02020503060305020303" pitchFamily="18" charset="0"/>
              </a:rPr>
              <a:t>*</a:t>
            </a:r>
            <a:r>
              <a:rPr lang="en-US" dirty="0" smtClean="0">
                <a:latin typeface="Bell MT" panose="02020503060305020303" pitchFamily="18" charset="0"/>
              </a:rPr>
              <a:t>  </a:t>
            </a:r>
            <a:endParaRPr lang="en-US" dirty="0">
              <a:latin typeface="Bell MT" panose="02020503060305020303" pitchFamily="18" charset="0"/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5882055" y="2674700"/>
            <a:ext cx="8237" cy="7578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997143" y="3601862"/>
            <a:ext cx="3947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Patients with venous thrombosis : 328 </a:t>
            </a:r>
            <a:endParaRPr lang="en-US" baseline="30000" dirty="0">
              <a:latin typeface="Bell MT" panose="02020503060305020303" pitchFamily="18" charset="0"/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5886174" y="4108666"/>
            <a:ext cx="644" cy="15008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5960314" y="4127310"/>
            <a:ext cx="1627161" cy="3789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4358244" y="4127310"/>
            <a:ext cx="1457909" cy="4085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965368" y="4687918"/>
            <a:ext cx="338643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Superficial vein thrombosis : 16</a:t>
            </a:r>
            <a:endParaRPr lang="en-US" baseline="30000" dirty="0">
              <a:latin typeface="Bell MT" panose="02020503060305020303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870556" y="4687918"/>
            <a:ext cx="35575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Splanchnic vein thrombosis :195</a:t>
            </a:r>
            <a:endParaRPr lang="en-US" baseline="30000" dirty="0">
              <a:latin typeface="Bell MT" panose="02020503060305020303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920456" y="5700556"/>
            <a:ext cx="460700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Bell MT" panose="02020503060305020303" pitchFamily="18" charset="0"/>
              </a:rPr>
              <a:t>Non splanchnic deep vein thrombosis: 117</a:t>
            </a:r>
            <a:endParaRPr lang="en-US" b="1" baseline="300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548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Bell MT</vt:lpstr>
      <vt:lpstr>Calibri</vt:lpstr>
      <vt:lpstr>Calibri Light</vt:lpstr>
      <vt:lpstr>Thème Office</vt:lpstr>
      <vt:lpstr>Présentation PowerPoint</vt:lpstr>
    </vt:vector>
  </TitlesOfParts>
  <Company>APHM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VENTON Geoffroy</dc:creator>
  <cp:lastModifiedBy>VENTON Geoffroy</cp:lastModifiedBy>
  <cp:revision>2</cp:revision>
  <dcterms:created xsi:type="dcterms:W3CDTF">2026-03-09T15:35:49Z</dcterms:created>
  <dcterms:modified xsi:type="dcterms:W3CDTF">2026-03-11T15:07:32Z</dcterms:modified>
</cp:coreProperties>
</file>