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85F33D-0122-4AFC-9E63-D3B7198924C9}" v="2" dt="2026-02-26T12:50:23.5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tiago Lattar" userId="9dce6a278c798790" providerId="LiveId" clId="{90C177E3-5A54-4C81-8CE5-EA8B1D814BCA}"/>
    <pc:docChg chg="modSld">
      <pc:chgData name="Santiago Lattar" userId="9dce6a278c798790" providerId="LiveId" clId="{90C177E3-5A54-4C81-8CE5-EA8B1D814BCA}" dt="2026-03-11T11:51:41.422" v="94" actId="114"/>
      <pc:docMkLst>
        <pc:docMk/>
      </pc:docMkLst>
      <pc:sldChg chg="modSp mod">
        <pc:chgData name="Santiago Lattar" userId="9dce6a278c798790" providerId="LiveId" clId="{90C177E3-5A54-4C81-8CE5-EA8B1D814BCA}" dt="2026-03-11T11:51:41.422" v="94" actId="114"/>
        <pc:sldMkLst>
          <pc:docMk/>
          <pc:sldMk cId="2296362000" sldId="256"/>
        </pc:sldMkLst>
        <pc:spChg chg="mod">
          <ac:chgData name="Santiago Lattar" userId="9dce6a278c798790" providerId="LiveId" clId="{90C177E3-5A54-4C81-8CE5-EA8B1D814BCA}" dt="2026-02-26T12:44:01.110" v="33" actId="14100"/>
          <ac:spMkLst>
            <pc:docMk/>
            <pc:sldMk cId="2296362000" sldId="256"/>
            <ac:spMk id="210" creationId="{7F371EF8-69B0-81A1-8D48-C953238EB90D}"/>
          </ac:spMkLst>
        </pc:spChg>
        <pc:spChg chg="mod">
          <ac:chgData name="Santiago Lattar" userId="9dce6a278c798790" providerId="LiveId" clId="{90C177E3-5A54-4C81-8CE5-EA8B1D814BCA}" dt="2026-03-11T11:51:41.422" v="94" actId="114"/>
          <ac:spMkLst>
            <pc:docMk/>
            <pc:sldMk cId="2296362000" sldId="256"/>
            <ac:spMk id="415" creationId="{E2457B30-E63A-B3E1-29BD-EB6BCD4AA8A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CE8038-2D16-ACC5-BEB4-5601D43BEF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FFDE298-4770-1CAA-C370-F771F826D7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138ECEF-AC3E-B242-40C1-2306EE0DD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786C8-0165-452F-BEA9-83C35639E5E4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E08A52B-F6F3-A672-F42E-34164F504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7FBED69-02B4-9887-BDB7-E45C934DF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61B5-FF54-49F8-96A1-4171DF0EC1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7274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595816-99D4-E020-2816-ECCF090B9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8B5F53C-6CAA-729A-2B44-197D7364E0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CB5C448-BD63-60EA-9523-268877F3A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786C8-0165-452F-BEA9-83C35639E5E4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BE27D1C-A54C-CFC9-51BF-65653E116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2BB51E4-B947-D706-9477-B6F0FB763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61B5-FF54-49F8-96A1-4171DF0EC1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0242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85F6E2B-E5EC-F80A-4002-A850148FEF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9024BC4-6C81-0DDF-FC8B-9BBA6ECF31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8B43FBE-F342-D82F-658D-652B0FC71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786C8-0165-452F-BEA9-83C35639E5E4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10680B1-C88F-B1D0-E726-D58129765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B7C06FB-3A0C-136E-E7DA-57C552923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61B5-FF54-49F8-96A1-4171DF0EC1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4449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A4A2F9-A2D1-4334-C1BA-F0ABC8386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CFFC818-D641-C6B7-5D9E-B76FCF870A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F7FFB3E-B09C-9329-8E20-E8E0DC6B7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786C8-0165-452F-BEA9-83C35639E5E4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63F12C3-F11E-C088-6DE9-04CDA5ABF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C7673C6-768D-AED4-4F1B-6BE39E3AF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61B5-FF54-49F8-96A1-4171DF0EC1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4414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B00227-8A90-1CB8-D76B-D7762DED9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B438079-6AF9-B7D9-4F3E-C7B3092822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E301BFE-1D39-C52E-D146-1489C183B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786C8-0165-452F-BEA9-83C35639E5E4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6D3D897-BFE7-BF67-2F80-38ED248D8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1905C36-F59B-2BD7-9893-F4DC5B5D2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61B5-FF54-49F8-96A1-4171DF0EC1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6765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378E33-101A-1D3D-2013-F94424373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FB53298-BBC5-E1E3-3C1F-4F903E8322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833D313-E4EF-39FD-9C3C-822229FD79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9DE57E3-2633-FEAA-5944-2B990E8DE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786C8-0165-452F-BEA9-83C35639E5E4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7476FC0-846A-05D0-80A8-A640B3F0D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AB0B9C9-ADB9-7890-A04A-B23D7FCC4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61B5-FF54-49F8-96A1-4171DF0EC1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6793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F2CFC1-B77D-8C6C-7D50-511829823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7E17222-C01F-2605-6916-5C3FCDA531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6C6FAE2-CF0A-2C18-47D2-E11CBFF83B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42D50C2-2768-09AB-CB39-1440DDBB6E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7B6F5EA-4B85-CD38-CE7E-A4DA718FEA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100E487-3746-C203-BD3D-E4326D007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786C8-0165-452F-BEA9-83C35639E5E4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344DB43F-0A8B-9B2E-BE18-476805B8B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58BA5A2-DBB6-566A-1A3D-728DA817B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61B5-FF54-49F8-96A1-4171DF0EC1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150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4DEE6A-4045-DBF2-11B9-F940BA41F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C61CAEC-58EF-209B-CC63-E34C6E5DD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786C8-0165-452F-BEA9-83C35639E5E4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0C6DE4E-B6AD-A069-74EA-E5A5015B3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CDC6955-63CB-4397-7FA0-66A8351AE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61B5-FF54-49F8-96A1-4171DF0EC1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5295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6A708259-358E-5FF3-6858-03316FEC0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786C8-0165-452F-BEA9-83C35639E5E4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99194FF9-76DE-6F75-C36C-EFC203511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F887649-D246-D7C6-BC0C-CB954C0C1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61B5-FF54-49F8-96A1-4171DF0EC1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8386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695545-1011-2FAB-91F5-975059EFA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7483E07-5F38-FCA5-DD51-48DD2F7C2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727E5D3-3DAF-CE78-AEBF-61F9CE61DD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8295672-AFB0-7172-3924-F86A9A3F2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786C8-0165-452F-BEA9-83C35639E5E4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25D8ADB-9142-B828-B18F-557D7FE76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B8795D5-827E-F972-DDB8-368536DE5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61B5-FF54-49F8-96A1-4171DF0EC1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7243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FCCB18-38EF-C633-45A2-117AB5F92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173C733-9B73-8BD1-CB44-220F824252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AA1E6C3-E2A3-8AB9-D25B-E87D03160C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6DCE623-0733-DCD7-CBBA-C25CB6323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786C8-0165-452F-BEA9-83C35639E5E4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AA928AE-517B-9D92-79F9-C4CD2E13A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83673FD-9922-104B-4FA1-E63425BDF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161B5-FF54-49F8-96A1-4171DF0EC1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97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08B3F5B4-0383-2F10-E41B-9E0DF3C06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690870C-465C-135E-05A5-F5435F13E4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A1E9255-2EF7-63F1-283F-1A438B97A7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A3786C8-0165-452F-BEA9-83C35639E5E4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E7CDDFE-54EF-471C-83BC-E0AAA1EB52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61F312A-CBE4-CBE1-1BE1-5793BF0117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A161B5-FF54-49F8-96A1-4171DF0EC1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1899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1109;g33a9899b2eb_0_42">
            <a:extLst>
              <a:ext uri="{FF2B5EF4-FFF2-40B4-BE49-F238E27FC236}">
                <a16:creationId xmlns:a16="http://schemas.microsoft.com/office/drawing/2014/main" id="{7F371EF8-69B0-81A1-8D48-C953238EB90D}"/>
              </a:ext>
            </a:extLst>
          </p:cNvPr>
          <p:cNvSpPr/>
          <p:nvPr/>
        </p:nvSpPr>
        <p:spPr>
          <a:xfrm>
            <a:off x="3220477" y="201418"/>
            <a:ext cx="6038399" cy="6111558"/>
          </a:xfrm>
          <a:prstGeom prst="rect">
            <a:avLst/>
          </a:prstGeom>
          <a:noFill/>
          <a:ln w="20625" cap="flat" cmpd="sng">
            <a:solidFill>
              <a:srgbClr val="41719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11" name="Conector reto 210">
            <a:extLst>
              <a:ext uri="{FF2B5EF4-FFF2-40B4-BE49-F238E27FC236}">
                <a16:creationId xmlns:a16="http://schemas.microsoft.com/office/drawing/2014/main" id="{13EC9A3A-A0E9-2628-D41F-F8740F0D8245}"/>
              </a:ext>
            </a:extLst>
          </p:cNvPr>
          <p:cNvCxnSpPr>
            <a:cxnSpLocks/>
          </p:cNvCxnSpPr>
          <p:nvPr/>
        </p:nvCxnSpPr>
        <p:spPr>
          <a:xfrm>
            <a:off x="3265784" y="463885"/>
            <a:ext cx="59386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2" name="CaixaDeTexto 211">
            <a:extLst>
              <a:ext uri="{FF2B5EF4-FFF2-40B4-BE49-F238E27FC236}">
                <a16:creationId xmlns:a16="http://schemas.microsoft.com/office/drawing/2014/main" id="{B5355241-50E9-AE5C-9453-C946B5FD6248}"/>
              </a:ext>
            </a:extLst>
          </p:cNvPr>
          <p:cNvSpPr txBox="1"/>
          <p:nvPr/>
        </p:nvSpPr>
        <p:spPr>
          <a:xfrm>
            <a:off x="3179312" y="186886"/>
            <a:ext cx="7360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Group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213" name="CaixaDeTexto 212">
            <a:extLst>
              <a:ext uri="{FF2B5EF4-FFF2-40B4-BE49-F238E27FC236}">
                <a16:creationId xmlns:a16="http://schemas.microsoft.com/office/drawing/2014/main" id="{2488E20B-84B6-A0AA-667E-3216DECCF9A9}"/>
              </a:ext>
            </a:extLst>
          </p:cNvPr>
          <p:cNvSpPr txBox="1"/>
          <p:nvPr/>
        </p:nvSpPr>
        <p:spPr>
          <a:xfrm>
            <a:off x="6163058" y="201418"/>
            <a:ext cx="7360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Group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</p:txBody>
      </p:sp>
      <p:sp>
        <p:nvSpPr>
          <p:cNvPr id="214" name="CaixaDeTexto 213">
            <a:extLst>
              <a:ext uri="{FF2B5EF4-FFF2-40B4-BE49-F238E27FC236}">
                <a16:creationId xmlns:a16="http://schemas.microsoft.com/office/drawing/2014/main" id="{6105D9BC-34CE-A218-99DE-BE0DD8F1532A}"/>
              </a:ext>
            </a:extLst>
          </p:cNvPr>
          <p:cNvSpPr txBox="1"/>
          <p:nvPr/>
        </p:nvSpPr>
        <p:spPr>
          <a:xfrm>
            <a:off x="3192396" y="438031"/>
            <a:ext cx="57579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Strains</a:t>
            </a:r>
            <a:endParaRPr lang="pt-BR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" name="CaixaDeTexto 214">
            <a:extLst>
              <a:ext uri="{FF2B5EF4-FFF2-40B4-BE49-F238E27FC236}">
                <a16:creationId xmlns:a16="http://schemas.microsoft.com/office/drawing/2014/main" id="{9F7F9564-2E7F-AEB4-463C-0DDA03E3CD4B}"/>
              </a:ext>
            </a:extLst>
          </p:cNvPr>
          <p:cNvSpPr txBox="1"/>
          <p:nvPr/>
        </p:nvSpPr>
        <p:spPr>
          <a:xfrm>
            <a:off x="3192396" y="641253"/>
            <a:ext cx="4058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A05</a:t>
            </a:r>
          </a:p>
        </p:txBody>
      </p:sp>
      <p:sp>
        <p:nvSpPr>
          <p:cNvPr id="216" name="CaixaDeTexto 215">
            <a:extLst>
              <a:ext uri="{FF2B5EF4-FFF2-40B4-BE49-F238E27FC236}">
                <a16:creationId xmlns:a16="http://schemas.microsoft.com/office/drawing/2014/main" id="{D66B8ECE-190F-5DA3-A1CE-B834B965DB31}"/>
              </a:ext>
            </a:extLst>
          </p:cNvPr>
          <p:cNvSpPr txBox="1"/>
          <p:nvPr/>
        </p:nvSpPr>
        <p:spPr>
          <a:xfrm>
            <a:off x="3836451" y="438031"/>
            <a:ext cx="9396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Sites </a:t>
            </a:r>
            <a:r>
              <a:rPr lang="pt-BR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pt-BR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origin</a:t>
            </a:r>
            <a:endParaRPr lang="pt-BR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7" name="CaixaDeTexto 216">
            <a:extLst>
              <a:ext uri="{FF2B5EF4-FFF2-40B4-BE49-F238E27FC236}">
                <a16:creationId xmlns:a16="http://schemas.microsoft.com/office/drawing/2014/main" id="{C7EAB842-0869-D003-0524-4C4E820BBDB1}"/>
              </a:ext>
            </a:extLst>
          </p:cNvPr>
          <p:cNvSpPr txBox="1"/>
          <p:nvPr/>
        </p:nvSpPr>
        <p:spPr>
          <a:xfrm>
            <a:off x="5685831" y="434284"/>
            <a:ext cx="5004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µg/ml</a:t>
            </a:r>
          </a:p>
        </p:txBody>
      </p:sp>
      <p:sp>
        <p:nvSpPr>
          <p:cNvPr id="218" name="CaixaDeTexto 217">
            <a:extLst>
              <a:ext uri="{FF2B5EF4-FFF2-40B4-BE49-F238E27FC236}">
                <a16:creationId xmlns:a16="http://schemas.microsoft.com/office/drawing/2014/main" id="{E3C5004A-D26B-258B-C03B-10F261C27E13}"/>
              </a:ext>
            </a:extLst>
          </p:cNvPr>
          <p:cNvSpPr txBox="1"/>
          <p:nvPr/>
        </p:nvSpPr>
        <p:spPr>
          <a:xfrm>
            <a:off x="3196615" y="848516"/>
            <a:ext cx="3978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B06</a:t>
            </a:r>
          </a:p>
        </p:txBody>
      </p:sp>
      <p:sp>
        <p:nvSpPr>
          <p:cNvPr id="219" name="CaixaDeTexto 218">
            <a:extLst>
              <a:ext uri="{FF2B5EF4-FFF2-40B4-BE49-F238E27FC236}">
                <a16:creationId xmlns:a16="http://schemas.microsoft.com/office/drawing/2014/main" id="{949A9C1D-BBF4-D4EC-8D8D-2C1DB7FE4176}"/>
              </a:ext>
            </a:extLst>
          </p:cNvPr>
          <p:cNvSpPr txBox="1"/>
          <p:nvPr/>
        </p:nvSpPr>
        <p:spPr>
          <a:xfrm>
            <a:off x="3195752" y="1046565"/>
            <a:ext cx="3978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C08</a:t>
            </a:r>
          </a:p>
        </p:txBody>
      </p:sp>
      <p:sp>
        <p:nvSpPr>
          <p:cNvPr id="220" name="CaixaDeTexto 219">
            <a:extLst>
              <a:ext uri="{FF2B5EF4-FFF2-40B4-BE49-F238E27FC236}">
                <a16:creationId xmlns:a16="http://schemas.microsoft.com/office/drawing/2014/main" id="{18E3D601-E42D-587C-9EC7-20F1A6B44206}"/>
              </a:ext>
            </a:extLst>
          </p:cNvPr>
          <p:cNvSpPr txBox="1"/>
          <p:nvPr/>
        </p:nvSpPr>
        <p:spPr>
          <a:xfrm>
            <a:off x="3195752" y="1247225"/>
            <a:ext cx="4058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D09</a:t>
            </a:r>
          </a:p>
        </p:txBody>
      </p:sp>
      <p:sp>
        <p:nvSpPr>
          <p:cNvPr id="221" name="CaixaDeTexto 220">
            <a:extLst>
              <a:ext uri="{FF2B5EF4-FFF2-40B4-BE49-F238E27FC236}">
                <a16:creationId xmlns:a16="http://schemas.microsoft.com/office/drawing/2014/main" id="{6F9EC411-330A-FC01-E614-786556872CA9}"/>
              </a:ext>
            </a:extLst>
          </p:cNvPr>
          <p:cNvSpPr txBox="1"/>
          <p:nvPr/>
        </p:nvSpPr>
        <p:spPr>
          <a:xfrm>
            <a:off x="3200832" y="1435185"/>
            <a:ext cx="39145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E10</a:t>
            </a:r>
          </a:p>
        </p:txBody>
      </p:sp>
      <p:sp>
        <p:nvSpPr>
          <p:cNvPr id="222" name="CaixaDeTexto 221">
            <a:extLst>
              <a:ext uri="{FF2B5EF4-FFF2-40B4-BE49-F238E27FC236}">
                <a16:creationId xmlns:a16="http://schemas.microsoft.com/office/drawing/2014/main" id="{BABE1B35-915A-351C-2C89-F7494A2B6488}"/>
              </a:ext>
            </a:extLst>
          </p:cNvPr>
          <p:cNvSpPr txBox="1"/>
          <p:nvPr/>
        </p:nvSpPr>
        <p:spPr>
          <a:xfrm>
            <a:off x="3206307" y="1618130"/>
            <a:ext cx="38343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F12</a:t>
            </a:r>
          </a:p>
        </p:txBody>
      </p:sp>
      <p:sp>
        <p:nvSpPr>
          <p:cNvPr id="223" name="CaixaDeTexto 222">
            <a:extLst>
              <a:ext uri="{FF2B5EF4-FFF2-40B4-BE49-F238E27FC236}">
                <a16:creationId xmlns:a16="http://schemas.microsoft.com/office/drawing/2014/main" id="{ACCA80B3-6891-B81F-69A3-DC8AA3A9EAF2}"/>
              </a:ext>
            </a:extLst>
          </p:cNvPr>
          <p:cNvSpPr txBox="1"/>
          <p:nvPr/>
        </p:nvSpPr>
        <p:spPr>
          <a:xfrm>
            <a:off x="3191745" y="1816585"/>
            <a:ext cx="4058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G16</a:t>
            </a:r>
          </a:p>
        </p:txBody>
      </p:sp>
      <p:sp>
        <p:nvSpPr>
          <p:cNvPr id="224" name="CaixaDeTexto 223">
            <a:extLst>
              <a:ext uri="{FF2B5EF4-FFF2-40B4-BE49-F238E27FC236}">
                <a16:creationId xmlns:a16="http://schemas.microsoft.com/office/drawing/2014/main" id="{B0F3E9C4-6D60-8005-F3C1-847CA9EFFFD1}"/>
              </a:ext>
            </a:extLst>
          </p:cNvPr>
          <p:cNvSpPr txBox="1"/>
          <p:nvPr/>
        </p:nvSpPr>
        <p:spPr>
          <a:xfrm>
            <a:off x="3197649" y="2014375"/>
            <a:ext cx="4058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H17</a:t>
            </a:r>
          </a:p>
        </p:txBody>
      </p:sp>
      <p:sp>
        <p:nvSpPr>
          <p:cNvPr id="225" name="CaixaDeTexto 224">
            <a:extLst>
              <a:ext uri="{FF2B5EF4-FFF2-40B4-BE49-F238E27FC236}">
                <a16:creationId xmlns:a16="http://schemas.microsoft.com/office/drawing/2014/main" id="{1DF8AA0C-BC4E-EC33-8A7C-0A4CA833227D}"/>
              </a:ext>
            </a:extLst>
          </p:cNvPr>
          <p:cNvSpPr txBox="1"/>
          <p:nvPr/>
        </p:nvSpPr>
        <p:spPr>
          <a:xfrm>
            <a:off x="3195752" y="2211695"/>
            <a:ext cx="3561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I18</a:t>
            </a:r>
          </a:p>
        </p:txBody>
      </p:sp>
      <p:sp>
        <p:nvSpPr>
          <p:cNvPr id="226" name="CaixaDeTexto 225">
            <a:extLst>
              <a:ext uri="{FF2B5EF4-FFF2-40B4-BE49-F238E27FC236}">
                <a16:creationId xmlns:a16="http://schemas.microsoft.com/office/drawing/2014/main" id="{3C127500-5ABF-A82F-87A6-E5E00CC73BC5}"/>
              </a:ext>
            </a:extLst>
          </p:cNvPr>
          <p:cNvSpPr txBox="1"/>
          <p:nvPr/>
        </p:nvSpPr>
        <p:spPr>
          <a:xfrm>
            <a:off x="3198292" y="2404198"/>
            <a:ext cx="36260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J19</a:t>
            </a:r>
          </a:p>
        </p:txBody>
      </p:sp>
      <p:sp>
        <p:nvSpPr>
          <p:cNvPr id="227" name="CaixaDeTexto 226">
            <a:extLst>
              <a:ext uri="{FF2B5EF4-FFF2-40B4-BE49-F238E27FC236}">
                <a16:creationId xmlns:a16="http://schemas.microsoft.com/office/drawing/2014/main" id="{7FAA5808-910A-67C6-DDE5-C9F3601D444F}"/>
              </a:ext>
            </a:extLst>
          </p:cNvPr>
          <p:cNvSpPr txBox="1"/>
          <p:nvPr/>
        </p:nvSpPr>
        <p:spPr>
          <a:xfrm>
            <a:off x="3192546" y="2610517"/>
            <a:ext cx="4058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K21</a:t>
            </a:r>
          </a:p>
        </p:txBody>
      </p:sp>
      <p:sp>
        <p:nvSpPr>
          <p:cNvPr id="228" name="CaixaDeTexto 227">
            <a:extLst>
              <a:ext uri="{FF2B5EF4-FFF2-40B4-BE49-F238E27FC236}">
                <a16:creationId xmlns:a16="http://schemas.microsoft.com/office/drawing/2014/main" id="{D5D280E7-C124-A0C0-26E5-A7CAC72E2135}"/>
              </a:ext>
            </a:extLst>
          </p:cNvPr>
          <p:cNvSpPr txBox="1"/>
          <p:nvPr/>
        </p:nvSpPr>
        <p:spPr>
          <a:xfrm>
            <a:off x="3195752" y="2802982"/>
            <a:ext cx="39145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L25</a:t>
            </a:r>
          </a:p>
        </p:txBody>
      </p:sp>
      <p:sp>
        <p:nvSpPr>
          <p:cNvPr id="229" name="CaixaDeTexto 228">
            <a:extLst>
              <a:ext uri="{FF2B5EF4-FFF2-40B4-BE49-F238E27FC236}">
                <a16:creationId xmlns:a16="http://schemas.microsoft.com/office/drawing/2014/main" id="{528359BF-DF4A-BC66-D4E5-A821FA762ADF}"/>
              </a:ext>
            </a:extLst>
          </p:cNvPr>
          <p:cNvSpPr txBox="1"/>
          <p:nvPr/>
        </p:nvSpPr>
        <p:spPr>
          <a:xfrm>
            <a:off x="3180907" y="2990843"/>
            <a:ext cx="4267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M26</a:t>
            </a:r>
          </a:p>
        </p:txBody>
      </p:sp>
      <p:sp>
        <p:nvSpPr>
          <p:cNvPr id="230" name="CaixaDeTexto 229">
            <a:extLst>
              <a:ext uri="{FF2B5EF4-FFF2-40B4-BE49-F238E27FC236}">
                <a16:creationId xmlns:a16="http://schemas.microsoft.com/office/drawing/2014/main" id="{D0809D8E-7E3B-9ACF-E8EE-09B74739FEA6}"/>
              </a:ext>
            </a:extLst>
          </p:cNvPr>
          <p:cNvSpPr txBox="1"/>
          <p:nvPr/>
        </p:nvSpPr>
        <p:spPr>
          <a:xfrm>
            <a:off x="3203372" y="3183567"/>
            <a:ext cx="4058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N27</a:t>
            </a:r>
          </a:p>
        </p:txBody>
      </p:sp>
      <p:sp>
        <p:nvSpPr>
          <p:cNvPr id="231" name="CaixaDeTexto 230">
            <a:extLst>
              <a:ext uri="{FF2B5EF4-FFF2-40B4-BE49-F238E27FC236}">
                <a16:creationId xmlns:a16="http://schemas.microsoft.com/office/drawing/2014/main" id="{699BAA34-63AC-6ED4-DA7A-CE6B64E9582D}"/>
              </a:ext>
            </a:extLst>
          </p:cNvPr>
          <p:cNvSpPr txBox="1"/>
          <p:nvPr/>
        </p:nvSpPr>
        <p:spPr>
          <a:xfrm>
            <a:off x="3218194" y="3361371"/>
            <a:ext cx="38343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P32</a:t>
            </a:r>
          </a:p>
        </p:txBody>
      </p:sp>
      <p:sp>
        <p:nvSpPr>
          <p:cNvPr id="232" name="CaixaDeTexto 231">
            <a:extLst>
              <a:ext uri="{FF2B5EF4-FFF2-40B4-BE49-F238E27FC236}">
                <a16:creationId xmlns:a16="http://schemas.microsoft.com/office/drawing/2014/main" id="{1A3BE7F7-EE9B-F6AD-7933-A9426C7A39C4}"/>
              </a:ext>
            </a:extLst>
          </p:cNvPr>
          <p:cNvSpPr txBox="1"/>
          <p:nvPr/>
        </p:nvSpPr>
        <p:spPr>
          <a:xfrm>
            <a:off x="3208764" y="3538554"/>
            <a:ext cx="4058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Q33</a:t>
            </a:r>
          </a:p>
        </p:txBody>
      </p:sp>
      <p:sp>
        <p:nvSpPr>
          <p:cNvPr id="233" name="CaixaDeTexto 232">
            <a:extLst>
              <a:ext uri="{FF2B5EF4-FFF2-40B4-BE49-F238E27FC236}">
                <a16:creationId xmlns:a16="http://schemas.microsoft.com/office/drawing/2014/main" id="{9B65EA55-6117-54A3-5422-2F9B39BD386C}"/>
              </a:ext>
            </a:extLst>
          </p:cNvPr>
          <p:cNvSpPr txBox="1"/>
          <p:nvPr/>
        </p:nvSpPr>
        <p:spPr>
          <a:xfrm>
            <a:off x="3221547" y="3751907"/>
            <a:ext cx="3978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R34</a:t>
            </a:r>
          </a:p>
        </p:txBody>
      </p:sp>
      <p:sp>
        <p:nvSpPr>
          <p:cNvPr id="234" name="CaixaDeTexto 233">
            <a:extLst>
              <a:ext uri="{FF2B5EF4-FFF2-40B4-BE49-F238E27FC236}">
                <a16:creationId xmlns:a16="http://schemas.microsoft.com/office/drawing/2014/main" id="{503288CA-7361-B01C-9B69-D9FA098E0535}"/>
              </a:ext>
            </a:extLst>
          </p:cNvPr>
          <p:cNvSpPr txBox="1"/>
          <p:nvPr/>
        </p:nvSpPr>
        <p:spPr>
          <a:xfrm>
            <a:off x="3235975" y="3942158"/>
            <a:ext cx="38343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S35</a:t>
            </a:r>
          </a:p>
        </p:txBody>
      </p:sp>
      <p:sp>
        <p:nvSpPr>
          <p:cNvPr id="235" name="CaixaDeTexto 234">
            <a:extLst>
              <a:ext uri="{FF2B5EF4-FFF2-40B4-BE49-F238E27FC236}">
                <a16:creationId xmlns:a16="http://schemas.microsoft.com/office/drawing/2014/main" id="{2363242E-6B62-EC6E-7AF4-5B9FA91E9E1D}"/>
              </a:ext>
            </a:extLst>
          </p:cNvPr>
          <p:cNvSpPr txBox="1"/>
          <p:nvPr/>
        </p:nvSpPr>
        <p:spPr>
          <a:xfrm>
            <a:off x="3235443" y="4140541"/>
            <a:ext cx="39145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T36</a:t>
            </a:r>
          </a:p>
        </p:txBody>
      </p:sp>
      <p:sp>
        <p:nvSpPr>
          <p:cNvPr id="236" name="CaixaDeTexto 235">
            <a:extLst>
              <a:ext uri="{FF2B5EF4-FFF2-40B4-BE49-F238E27FC236}">
                <a16:creationId xmlns:a16="http://schemas.microsoft.com/office/drawing/2014/main" id="{B467EC89-F25D-90D5-DD21-4BA50FAB1B2F}"/>
              </a:ext>
            </a:extLst>
          </p:cNvPr>
          <p:cNvSpPr txBox="1"/>
          <p:nvPr/>
        </p:nvSpPr>
        <p:spPr>
          <a:xfrm>
            <a:off x="3235443" y="4343203"/>
            <a:ext cx="4058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U37</a:t>
            </a:r>
          </a:p>
        </p:txBody>
      </p:sp>
      <p:sp>
        <p:nvSpPr>
          <p:cNvPr id="237" name="CaixaDeTexto 236">
            <a:extLst>
              <a:ext uri="{FF2B5EF4-FFF2-40B4-BE49-F238E27FC236}">
                <a16:creationId xmlns:a16="http://schemas.microsoft.com/office/drawing/2014/main" id="{6605FE2A-D074-BB87-C665-1A7C7E135614}"/>
              </a:ext>
            </a:extLst>
          </p:cNvPr>
          <p:cNvSpPr txBox="1"/>
          <p:nvPr/>
        </p:nvSpPr>
        <p:spPr>
          <a:xfrm>
            <a:off x="3235443" y="4537376"/>
            <a:ext cx="4058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V38</a:t>
            </a:r>
          </a:p>
        </p:txBody>
      </p:sp>
      <p:sp>
        <p:nvSpPr>
          <p:cNvPr id="238" name="CaixaDeTexto 237">
            <a:extLst>
              <a:ext uri="{FF2B5EF4-FFF2-40B4-BE49-F238E27FC236}">
                <a16:creationId xmlns:a16="http://schemas.microsoft.com/office/drawing/2014/main" id="{4ECF890D-48DD-87CB-A631-E2A771E444B6}"/>
              </a:ext>
            </a:extLst>
          </p:cNvPr>
          <p:cNvSpPr txBox="1"/>
          <p:nvPr/>
        </p:nvSpPr>
        <p:spPr>
          <a:xfrm>
            <a:off x="3220203" y="4724952"/>
            <a:ext cx="4347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W43</a:t>
            </a:r>
          </a:p>
        </p:txBody>
      </p:sp>
      <p:sp>
        <p:nvSpPr>
          <p:cNvPr id="239" name="CaixaDeTexto 238">
            <a:extLst>
              <a:ext uri="{FF2B5EF4-FFF2-40B4-BE49-F238E27FC236}">
                <a16:creationId xmlns:a16="http://schemas.microsoft.com/office/drawing/2014/main" id="{C25D4166-522C-390E-4D13-2B4850C97F3A}"/>
              </a:ext>
            </a:extLst>
          </p:cNvPr>
          <p:cNvSpPr txBox="1"/>
          <p:nvPr/>
        </p:nvSpPr>
        <p:spPr>
          <a:xfrm>
            <a:off x="3235443" y="4922419"/>
            <a:ext cx="4058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Y47</a:t>
            </a:r>
          </a:p>
        </p:txBody>
      </p:sp>
      <p:sp>
        <p:nvSpPr>
          <p:cNvPr id="240" name="CaixaDeTexto 239">
            <a:extLst>
              <a:ext uri="{FF2B5EF4-FFF2-40B4-BE49-F238E27FC236}">
                <a16:creationId xmlns:a16="http://schemas.microsoft.com/office/drawing/2014/main" id="{D6869002-E37E-B721-292B-A74590DCC591}"/>
              </a:ext>
            </a:extLst>
          </p:cNvPr>
          <p:cNvSpPr txBox="1"/>
          <p:nvPr/>
        </p:nvSpPr>
        <p:spPr>
          <a:xfrm>
            <a:off x="3242250" y="5106095"/>
            <a:ext cx="39145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Z48</a:t>
            </a:r>
          </a:p>
        </p:txBody>
      </p:sp>
      <p:sp>
        <p:nvSpPr>
          <p:cNvPr id="241" name="CaixaDeTexto 240">
            <a:extLst>
              <a:ext uri="{FF2B5EF4-FFF2-40B4-BE49-F238E27FC236}">
                <a16:creationId xmlns:a16="http://schemas.microsoft.com/office/drawing/2014/main" id="{B0ED2B28-FC5B-B12F-EB08-1CFDA178D7C5}"/>
              </a:ext>
            </a:extLst>
          </p:cNvPr>
          <p:cNvSpPr txBox="1"/>
          <p:nvPr/>
        </p:nvSpPr>
        <p:spPr>
          <a:xfrm>
            <a:off x="3792582" y="627094"/>
            <a:ext cx="10695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Tracheal</a:t>
            </a:r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aspirate</a:t>
            </a:r>
            <a:endParaRPr lang="pt-B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2" name="CaixaDeTexto 241">
            <a:extLst>
              <a:ext uri="{FF2B5EF4-FFF2-40B4-BE49-F238E27FC236}">
                <a16:creationId xmlns:a16="http://schemas.microsoft.com/office/drawing/2014/main" id="{1109332F-9FB3-14F1-1210-73395D51F79D}"/>
              </a:ext>
            </a:extLst>
          </p:cNvPr>
          <p:cNvSpPr txBox="1"/>
          <p:nvPr/>
        </p:nvSpPr>
        <p:spPr>
          <a:xfrm>
            <a:off x="3862900" y="843651"/>
            <a:ext cx="8867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Blood</a:t>
            </a:r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culture</a:t>
            </a:r>
            <a:endParaRPr lang="pt-B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3" name="CaixaDeTexto 242">
            <a:extLst>
              <a:ext uri="{FF2B5EF4-FFF2-40B4-BE49-F238E27FC236}">
                <a16:creationId xmlns:a16="http://schemas.microsoft.com/office/drawing/2014/main" id="{1B6DD8C6-DDC8-AECE-6D78-124332C16443}"/>
              </a:ext>
            </a:extLst>
          </p:cNvPr>
          <p:cNvSpPr txBox="1"/>
          <p:nvPr/>
        </p:nvSpPr>
        <p:spPr>
          <a:xfrm>
            <a:off x="3796549" y="1023567"/>
            <a:ext cx="10695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Tracheal</a:t>
            </a:r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aspirate</a:t>
            </a:r>
            <a:endParaRPr lang="pt-B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4" name="CaixaDeTexto 243">
            <a:extLst>
              <a:ext uri="{FF2B5EF4-FFF2-40B4-BE49-F238E27FC236}">
                <a16:creationId xmlns:a16="http://schemas.microsoft.com/office/drawing/2014/main" id="{669C499C-E6D4-78E8-C7A0-DC358DA6784F}"/>
              </a:ext>
            </a:extLst>
          </p:cNvPr>
          <p:cNvSpPr txBox="1"/>
          <p:nvPr/>
        </p:nvSpPr>
        <p:spPr>
          <a:xfrm>
            <a:off x="3815610" y="1223638"/>
            <a:ext cx="9813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Catheter</a:t>
            </a:r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bridge</a:t>
            </a:r>
          </a:p>
        </p:txBody>
      </p:sp>
      <p:sp>
        <p:nvSpPr>
          <p:cNvPr id="245" name="CaixaDeTexto 244">
            <a:extLst>
              <a:ext uri="{FF2B5EF4-FFF2-40B4-BE49-F238E27FC236}">
                <a16:creationId xmlns:a16="http://schemas.microsoft.com/office/drawing/2014/main" id="{FB1148E0-C5A3-A480-49F5-20B180FADBEF}"/>
              </a:ext>
            </a:extLst>
          </p:cNvPr>
          <p:cNvSpPr txBox="1"/>
          <p:nvPr/>
        </p:nvSpPr>
        <p:spPr>
          <a:xfrm>
            <a:off x="3880606" y="1416667"/>
            <a:ext cx="8867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Blood</a:t>
            </a:r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culture</a:t>
            </a:r>
            <a:endParaRPr lang="pt-B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6" name="CaixaDeTexto 245">
            <a:extLst>
              <a:ext uri="{FF2B5EF4-FFF2-40B4-BE49-F238E27FC236}">
                <a16:creationId xmlns:a16="http://schemas.microsoft.com/office/drawing/2014/main" id="{D402AE7E-9B9F-773F-8117-3AD078ADEA6B}"/>
              </a:ext>
            </a:extLst>
          </p:cNvPr>
          <p:cNvSpPr txBox="1"/>
          <p:nvPr/>
        </p:nvSpPr>
        <p:spPr>
          <a:xfrm>
            <a:off x="3897260" y="2380357"/>
            <a:ext cx="8867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Blood</a:t>
            </a:r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culture</a:t>
            </a:r>
            <a:endParaRPr lang="pt-B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7" name="CaixaDeTexto 246">
            <a:extLst>
              <a:ext uri="{FF2B5EF4-FFF2-40B4-BE49-F238E27FC236}">
                <a16:creationId xmlns:a16="http://schemas.microsoft.com/office/drawing/2014/main" id="{6CE3C608-EBA2-A471-DD78-A3845F019639}"/>
              </a:ext>
            </a:extLst>
          </p:cNvPr>
          <p:cNvSpPr txBox="1"/>
          <p:nvPr/>
        </p:nvSpPr>
        <p:spPr>
          <a:xfrm>
            <a:off x="3814497" y="1795418"/>
            <a:ext cx="10695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Tracheal</a:t>
            </a:r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aspirate</a:t>
            </a:r>
            <a:endParaRPr lang="pt-B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8" name="CaixaDeTexto 247">
            <a:extLst>
              <a:ext uri="{FF2B5EF4-FFF2-40B4-BE49-F238E27FC236}">
                <a16:creationId xmlns:a16="http://schemas.microsoft.com/office/drawing/2014/main" id="{E51519AF-A919-AD73-4AEC-F4CE8613383D}"/>
              </a:ext>
            </a:extLst>
          </p:cNvPr>
          <p:cNvSpPr txBox="1"/>
          <p:nvPr/>
        </p:nvSpPr>
        <p:spPr>
          <a:xfrm>
            <a:off x="3881088" y="4892856"/>
            <a:ext cx="10695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Tracheal</a:t>
            </a:r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aspirate</a:t>
            </a:r>
            <a:endParaRPr lang="pt-B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9" name="CaixaDeTexto 248">
            <a:extLst>
              <a:ext uri="{FF2B5EF4-FFF2-40B4-BE49-F238E27FC236}">
                <a16:creationId xmlns:a16="http://schemas.microsoft.com/office/drawing/2014/main" id="{99A668C1-561C-EF85-6C8A-5991243115FE}"/>
              </a:ext>
            </a:extLst>
          </p:cNvPr>
          <p:cNvSpPr txBox="1"/>
          <p:nvPr/>
        </p:nvSpPr>
        <p:spPr>
          <a:xfrm>
            <a:off x="3903120" y="2185607"/>
            <a:ext cx="8867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Blood</a:t>
            </a:r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culture</a:t>
            </a:r>
            <a:endParaRPr lang="pt-B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0" name="CaixaDeTexto 249">
            <a:extLst>
              <a:ext uri="{FF2B5EF4-FFF2-40B4-BE49-F238E27FC236}">
                <a16:creationId xmlns:a16="http://schemas.microsoft.com/office/drawing/2014/main" id="{25683928-9BA5-AF55-3471-65C231B6EDF1}"/>
              </a:ext>
            </a:extLst>
          </p:cNvPr>
          <p:cNvSpPr txBox="1"/>
          <p:nvPr/>
        </p:nvSpPr>
        <p:spPr>
          <a:xfrm>
            <a:off x="3905868" y="2582492"/>
            <a:ext cx="8867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Blood</a:t>
            </a:r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culture</a:t>
            </a:r>
            <a:endParaRPr lang="pt-B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1" name="CaixaDeTexto 250">
            <a:extLst>
              <a:ext uri="{FF2B5EF4-FFF2-40B4-BE49-F238E27FC236}">
                <a16:creationId xmlns:a16="http://schemas.microsoft.com/office/drawing/2014/main" id="{A9D8972E-8BFD-339B-EDEB-515EEF726685}"/>
              </a:ext>
            </a:extLst>
          </p:cNvPr>
          <p:cNvSpPr txBox="1"/>
          <p:nvPr/>
        </p:nvSpPr>
        <p:spPr>
          <a:xfrm>
            <a:off x="3872850" y="1618130"/>
            <a:ext cx="8867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Blood</a:t>
            </a:r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culture</a:t>
            </a:r>
            <a:endParaRPr lang="pt-B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2" name="CaixaDeTexto 251">
            <a:extLst>
              <a:ext uri="{FF2B5EF4-FFF2-40B4-BE49-F238E27FC236}">
                <a16:creationId xmlns:a16="http://schemas.microsoft.com/office/drawing/2014/main" id="{7390B405-E36E-2FE1-FB1E-10CF13E4B7F9}"/>
              </a:ext>
            </a:extLst>
          </p:cNvPr>
          <p:cNvSpPr txBox="1"/>
          <p:nvPr/>
        </p:nvSpPr>
        <p:spPr>
          <a:xfrm>
            <a:off x="3824001" y="2777100"/>
            <a:ext cx="11031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Operative</a:t>
            </a:r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Wound</a:t>
            </a:r>
            <a:endParaRPr lang="pt-B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3" name="CaixaDeTexto 252">
            <a:extLst>
              <a:ext uri="{FF2B5EF4-FFF2-40B4-BE49-F238E27FC236}">
                <a16:creationId xmlns:a16="http://schemas.microsoft.com/office/drawing/2014/main" id="{C223FD8D-9636-013B-0CE3-31DBA56B542D}"/>
              </a:ext>
            </a:extLst>
          </p:cNvPr>
          <p:cNvSpPr txBox="1"/>
          <p:nvPr/>
        </p:nvSpPr>
        <p:spPr>
          <a:xfrm>
            <a:off x="3858578" y="2961920"/>
            <a:ext cx="9813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Catheter</a:t>
            </a:r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bridge</a:t>
            </a:r>
          </a:p>
        </p:txBody>
      </p:sp>
      <p:sp>
        <p:nvSpPr>
          <p:cNvPr id="254" name="CaixaDeTexto 253">
            <a:extLst>
              <a:ext uri="{FF2B5EF4-FFF2-40B4-BE49-F238E27FC236}">
                <a16:creationId xmlns:a16="http://schemas.microsoft.com/office/drawing/2014/main" id="{C96BD134-440A-7956-D595-C43716579193}"/>
              </a:ext>
            </a:extLst>
          </p:cNvPr>
          <p:cNvSpPr txBox="1"/>
          <p:nvPr/>
        </p:nvSpPr>
        <p:spPr>
          <a:xfrm>
            <a:off x="3861424" y="3166688"/>
            <a:ext cx="9813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Catheter</a:t>
            </a:r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bridge</a:t>
            </a:r>
          </a:p>
        </p:txBody>
      </p:sp>
      <p:sp>
        <p:nvSpPr>
          <p:cNvPr id="255" name="CaixaDeTexto 254">
            <a:extLst>
              <a:ext uri="{FF2B5EF4-FFF2-40B4-BE49-F238E27FC236}">
                <a16:creationId xmlns:a16="http://schemas.microsoft.com/office/drawing/2014/main" id="{22A24415-8815-ABC8-8B34-4BD7CA6B49D4}"/>
              </a:ext>
            </a:extLst>
          </p:cNvPr>
          <p:cNvSpPr txBox="1"/>
          <p:nvPr/>
        </p:nvSpPr>
        <p:spPr>
          <a:xfrm>
            <a:off x="3941821" y="3348567"/>
            <a:ext cx="86754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Urine </a:t>
            </a:r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culture</a:t>
            </a:r>
            <a:endParaRPr lang="pt-B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" name="CaixaDeTexto 255">
            <a:extLst>
              <a:ext uri="{FF2B5EF4-FFF2-40B4-BE49-F238E27FC236}">
                <a16:creationId xmlns:a16="http://schemas.microsoft.com/office/drawing/2014/main" id="{7AC18918-58B7-3BED-F5E1-173ECF45308F}"/>
              </a:ext>
            </a:extLst>
          </p:cNvPr>
          <p:cNvSpPr txBox="1"/>
          <p:nvPr/>
        </p:nvSpPr>
        <p:spPr>
          <a:xfrm>
            <a:off x="3884914" y="3530078"/>
            <a:ext cx="9813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Catheter</a:t>
            </a:r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bridge</a:t>
            </a:r>
          </a:p>
        </p:txBody>
      </p:sp>
      <p:sp>
        <p:nvSpPr>
          <p:cNvPr id="257" name="CaixaDeTexto 256">
            <a:extLst>
              <a:ext uri="{FF2B5EF4-FFF2-40B4-BE49-F238E27FC236}">
                <a16:creationId xmlns:a16="http://schemas.microsoft.com/office/drawing/2014/main" id="{4CF89220-F184-044D-D1E3-C561146D8F6F}"/>
              </a:ext>
            </a:extLst>
          </p:cNvPr>
          <p:cNvSpPr txBox="1"/>
          <p:nvPr/>
        </p:nvSpPr>
        <p:spPr>
          <a:xfrm>
            <a:off x="3896147" y="3734278"/>
            <a:ext cx="9813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Catheter</a:t>
            </a:r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bridge</a:t>
            </a:r>
          </a:p>
        </p:txBody>
      </p:sp>
      <p:sp>
        <p:nvSpPr>
          <p:cNvPr id="258" name="CaixaDeTexto 257">
            <a:extLst>
              <a:ext uri="{FF2B5EF4-FFF2-40B4-BE49-F238E27FC236}">
                <a16:creationId xmlns:a16="http://schemas.microsoft.com/office/drawing/2014/main" id="{50257D99-CD1C-908F-5D79-47FDE42458FA}"/>
              </a:ext>
            </a:extLst>
          </p:cNvPr>
          <p:cNvSpPr txBox="1"/>
          <p:nvPr/>
        </p:nvSpPr>
        <p:spPr>
          <a:xfrm>
            <a:off x="3895708" y="3926168"/>
            <a:ext cx="9813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Catheter</a:t>
            </a:r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bridge</a:t>
            </a:r>
          </a:p>
        </p:txBody>
      </p:sp>
      <p:sp>
        <p:nvSpPr>
          <p:cNvPr id="259" name="CaixaDeTexto 258">
            <a:extLst>
              <a:ext uri="{FF2B5EF4-FFF2-40B4-BE49-F238E27FC236}">
                <a16:creationId xmlns:a16="http://schemas.microsoft.com/office/drawing/2014/main" id="{B40C41E1-CAEE-861B-C0BE-53BCEC716192}"/>
              </a:ext>
            </a:extLst>
          </p:cNvPr>
          <p:cNvSpPr txBox="1"/>
          <p:nvPr/>
        </p:nvSpPr>
        <p:spPr>
          <a:xfrm>
            <a:off x="3846028" y="4113880"/>
            <a:ext cx="10695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Tracheal</a:t>
            </a:r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aspirate</a:t>
            </a:r>
            <a:endParaRPr lang="pt-B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0" name="CaixaDeTexto 259">
            <a:extLst>
              <a:ext uri="{FF2B5EF4-FFF2-40B4-BE49-F238E27FC236}">
                <a16:creationId xmlns:a16="http://schemas.microsoft.com/office/drawing/2014/main" id="{D93D5492-3885-7AE5-0FB9-E8F469B86E1F}"/>
              </a:ext>
            </a:extLst>
          </p:cNvPr>
          <p:cNvSpPr txBox="1"/>
          <p:nvPr/>
        </p:nvSpPr>
        <p:spPr>
          <a:xfrm>
            <a:off x="3902662" y="4311348"/>
            <a:ext cx="9813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Catheter</a:t>
            </a:r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bridge</a:t>
            </a:r>
          </a:p>
        </p:txBody>
      </p:sp>
      <p:sp>
        <p:nvSpPr>
          <p:cNvPr id="261" name="CaixaDeTexto 260">
            <a:extLst>
              <a:ext uri="{FF2B5EF4-FFF2-40B4-BE49-F238E27FC236}">
                <a16:creationId xmlns:a16="http://schemas.microsoft.com/office/drawing/2014/main" id="{CFA9AA12-5945-ABE9-834B-0BA70B24F95C}"/>
              </a:ext>
            </a:extLst>
          </p:cNvPr>
          <p:cNvSpPr txBox="1"/>
          <p:nvPr/>
        </p:nvSpPr>
        <p:spPr>
          <a:xfrm>
            <a:off x="3902662" y="4520610"/>
            <a:ext cx="9813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Catheter</a:t>
            </a:r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bridge</a:t>
            </a:r>
          </a:p>
        </p:txBody>
      </p:sp>
      <p:sp>
        <p:nvSpPr>
          <p:cNvPr id="262" name="CaixaDeTexto 261">
            <a:extLst>
              <a:ext uri="{FF2B5EF4-FFF2-40B4-BE49-F238E27FC236}">
                <a16:creationId xmlns:a16="http://schemas.microsoft.com/office/drawing/2014/main" id="{E0CE070E-A3F7-68F3-9868-3447F3C4A0FE}"/>
              </a:ext>
            </a:extLst>
          </p:cNvPr>
          <p:cNvSpPr txBox="1"/>
          <p:nvPr/>
        </p:nvSpPr>
        <p:spPr>
          <a:xfrm>
            <a:off x="3911334" y="4708917"/>
            <a:ext cx="9813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Catheter</a:t>
            </a:r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bridge</a:t>
            </a:r>
          </a:p>
        </p:txBody>
      </p:sp>
      <p:sp>
        <p:nvSpPr>
          <p:cNvPr id="263" name="CaixaDeTexto 262">
            <a:extLst>
              <a:ext uri="{FF2B5EF4-FFF2-40B4-BE49-F238E27FC236}">
                <a16:creationId xmlns:a16="http://schemas.microsoft.com/office/drawing/2014/main" id="{B07DAE10-5C9F-EB48-2C69-4D600679E631}"/>
              </a:ext>
            </a:extLst>
          </p:cNvPr>
          <p:cNvSpPr txBox="1"/>
          <p:nvPr/>
        </p:nvSpPr>
        <p:spPr>
          <a:xfrm>
            <a:off x="3881088" y="5077998"/>
            <a:ext cx="10695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Tracheal</a:t>
            </a:r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aspirate</a:t>
            </a:r>
            <a:endParaRPr lang="pt-B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4" name="CaixaDeTexto 263">
            <a:extLst>
              <a:ext uri="{FF2B5EF4-FFF2-40B4-BE49-F238E27FC236}">
                <a16:creationId xmlns:a16="http://schemas.microsoft.com/office/drawing/2014/main" id="{5AAB5617-2467-36BC-5F4D-E5F06B922632}"/>
              </a:ext>
            </a:extLst>
          </p:cNvPr>
          <p:cNvSpPr txBox="1"/>
          <p:nvPr/>
        </p:nvSpPr>
        <p:spPr>
          <a:xfrm>
            <a:off x="3822699" y="1988706"/>
            <a:ext cx="10695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Tracheal</a:t>
            </a:r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aspirate</a:t>
            </a:r>
            <a:endParaRPr lang="pt-B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5" name="CaixaDeTexto 264">
            <a:extLst>
              <a:ext uri="{FF2B5EF4-FFF2-40B4-BE49-F238E27FC236}">
                <a16:creationId xmlns:a16="http://schemas.microsoft.com/office/drawing/2014/main" id="{8BBE3C5B-4499-04DF-0744-C23D83249465}"/>
              </a:ext>
            </a:extLst>
          </p:cNvPr>
          <p:cNvSpPr txBox="1"/>
          <p:nvPr/>
        </p:nvSpPr>
        <p:spPr>
          <a:xfrm>
            <a:off x="5728738" y="644845"/>
            <a:ext cx="3978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16R</a:t>
            </a:r>
          </a:p>
        </p:txBody>
      </p:sp>
      <p:sp>
        <p:nvSpPr>
          <p:cNvPr id="266" name="CaixaDeTexto 265">
            <a:extLst>
              <a:ext uri="{FF2B5EF4-FFF2-40B4-BE49-F238E27FC236}">
                <a16:creationId xmlns:a16="http://schemas.microsoft.com/office/drawing/2014/main" id="{4FB01C66-1FB1-D636-495B-A800DD06C7C9}"/>
              </a:ext>
            </a:extLst>
          </p:cNvPr>
          <p:cNvSpPr txBox="1"/>
          <p:nvPr/>
        </p:nvSpPr>
        <p:spPr>
          <a:xfrm>
            <a:off x="5725523" y="850813"/>
            <a:ext cx="3978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16R</a:t>
            </a:r>
          </a:p>
        </p:txBody>
      </p:sp>
      <p:sp>
        <p:nvSpPr>
          <p:cNvPr id="267" name="CaixaDeTexto 266">
            <a:extLst>
              <a:ext uri="{FF2B5EF4-FFF2-40B4-BE49-F238E27FC236}">
                <a16:creationId xmlns:a16="http://schemas.microsoft.com/office/drawing/2014/main" id="{52E74453-4DAE-79DE-4227-7BFC30A88316}"/>
              </a:ext>
            </a:extLst>
          </p:cNvPr>
          <p:cNvSpPr txBox="1"/>
          <p:nvPr/>
        </p:nvSpPr>
        <p:spPr>
          <a:xfrm>
            <a:off x="5769225" y="1052833"/>
            <a:ext cx="3337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8R</a:t>
            </a:r>
          </a:p>
        </p:txBody>
      </p:sp>
      <p:sp>
        <p:nvSpPr>
          <p:cNvPr id="268" name="CaixaDeTexto 267">
            <a:extLst>
              <a:ext uri="{FF2B5EF4-FFF2-40B4-BE49-F238E27FC236}">
                <a16:creationId xmlns:a16="http://schemas.microsoft.com/office/drawing/2014/main" id="{307088B4-1D84-8CA3-C132-18EED1331C92}"/>
              </a:ext>
            </a:extLst>
          </p:cNvPr>
          <p:cNvSpPr txBox="1"/>
          <p:nvPr/>
        </p:nvSpPr>
        <p:spPr>
          <a:xfrm>
            <a:off x="5784756" y="1253270"/>
            <a:ext cx="31931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2S</a:t>
            </a:r>
          </a:p>
        </p:txBody>
      </p:sp>
      <p:sp>
        <p:nvSpPr>
          <p:cNvPr id="269" name="CaixaDeTexto 268">
            <a:extLst>
              <a:ext uri="{FF2B5EF4-FFF2-40B4-BE49-F238E27FC236}">
                <a16:creationId xmlns:a16="http://schemas.microsoft.com/office/drawing/2014/main" id="{F7FFC611-DB3E-A229-97DE-0FCAD7BAD493}"/>
              </a:ext>
            </a:extLst>
          </p:cNvPr>
          <p:cNvSpPr txBox="1"/>
          <p:nvPr/>
        </p:nvSpPr>
        <p:spPr>
          <a:xfrm>
            <a:off x="5756803" y="1440659"/>
            <a:ext cx="3978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16R</a:t>
            </a:r>
          </a:p>
        </p:txBody>
      </p:sp>
      <p:sp>
        <p:nvSpPr>
          <p:cNvPr id="270" name="CaixaDeTexto 269">
            <a:extLst>
              <a:ext uri="{FF2B5EF4-FFF2-40B4-BE49-F238E27FC236}">
                <a16:creationId xmlns:a16="http://schemas.microsoft.com/office/drawing/2014/main" id="{E8841E3E-A410-9184-58AD-094B48985169}"/>
              </a:ext>
            </a:extLst>
          </p:cNvPr>
          <p:cNvSpPr txBox="1"/>
          <p:nvPr/>
        </p:nvSpPr>
        <p:spPr>
          <a:xfrm>
            <a:off x="5755573" y="1626926"/>
            <a:ext cx="3978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32R</a:t>
            </a:r>
          </a:p>
        </p:txBody>
      </p:sp>
      <p:sp>
        <p:nvSpPr>
          <p:cNvPr id="271" name="CaixaDeTexto 270">
            <a:extLst>
              <a:ext uri="{FF2B5EF4-FFF2-40B4-BE49-F238E27FC236}">
                <a16:creationId xmlns:a16="http://schemas.microsoft.com/office/drawing/2014/main" id="{E85BC7F8-3A47-6B3B-37E0-49C260E5D56C}"/>
              </a:ext>
            </a:extLst>
          </p:cNvPr>
          <p:cNvSpPr txBox="1"/>
          <p:nvPr/>
        </p:nvSpPr>
        <p:spPr>
          <a:xfrm>
            <a:off x="5800104" y="1815245"/>
            <a:ext cx="3337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8R</a:t>
            </a:r>
          </a:p>
        </p:txBody>
      </p:sp>
      <p:sp>
        <p:nvSpPr>
          <p:cNvPr id="272" name="CaixaDeTexto 271">
            <a:extLst>
              <a:ext uri="{FF2B5EF4-FFF2-40B4-BE49-F238E27FC236}">
                <a16:creationId xmlns:a16="http://schemas.microsoft.com/office/drawing/2014/main" id="{8E4596EE-C622-5F13-5DA9-FCCFC02C31B4}"/>
              </a:ext>
            </a:extLst>
          </p:cNvPr>
          <p:cNvSpPr txBox="1"/>
          <p:nvPr/>
        </p:nvSpPr>
        <p:spPr>
          <a:xfrm>
            <a:off x="5776944" y="2011252"/>
            <a:ext cx="3978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32R</a:t>
            </a:r>
          </a:p>
        </p:txBody>
      </p:sp>
      <p:sp>
        <p:nvSpPr>
          <p:cNvPr id="273" name="CaixaDeTexto 272">
            <a:extLst>
              <a:ext uri="{FF2B5EF4-FFF2-40B4-BE49-F238E27FC236}">
                <a16:creationId xmlns:a16="http://schemas.microsoft.com/office/drawing/2014/main" id="{FB0D6BC5-25CC-53E0-D318-9216FD4A60B8}"/>
              </a:ext>
            </a:extLst>
          </p:cNvPr>
          <p:cNvSpPr txBox="1"/>
          <p:nvPr/>
        </p:nvSpPr>
        <p:spPr>
          <a:xfrm>
            <a:off x="5802384" y="2201608"/>
            <a:ext cx="3337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8R</a:t>
            </a:r>
          </a:p>
        </p:txBody>
      </p:sp>
      <p:sp>
        <p:nvSpPr>
          <p:cNvPr id="274" name="CaixaDeTexto 273">
            <a:extLst>
              <a:ext uri="{FF2B5EF4-FFF2-40B4-BE49-F238E27FC236}">
                <a16:creationId xmlns:a16="http://schemas.microsoft.com/office/drawing/2014/main" id="{26BFA41F-5511-A6DA-B542-7007024B152F}"/>
              </a:ext>
            </a:extLst>
          </p:cNvPr>
          <p:cNvSpPr txBox="1"/>
          <p:nvPr/>
        </p:nvSpPr>
        <p:spPr>
          <a:xfrm>
            <a:off x="5779207" y="2391747"/>
            <a:ext cx="3978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16R</a:t>
            </a:r>
          </a:p>
        </p:txBody>
      </p:sp>
      <p:sp>
        <p:nvSpPr>
          <p:cNvPr id="275" name="CaixaDeTexto 274">
            <a:extLst>
              <a:ext uri="{FF2B5EF4-FFF2-40B4-BE49-F238E27FC236}">
                <a16:creationId xmlns:a16="http://schemas.microsoft.com/office/drawing/2014/main" id="{0AB76F1F-A037-45B0-1BE7-F40CE6A23FA4}"/>
              </a:ext>
            </a:extLst>
          </p:cNvPr>
          <p:cNvSpPr txBox="1"/>
          <p:nvPr/>
        </p:nvSpPr>
        <p:spPr>
          <a:xfrm>
            <a:off x="5776377" y="2591949"/>
            <a:ext cx="3978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32R</a:t>
            </a:r>
          </a:p>
        </p:txBody>
      </p:sp>
      <p:sp>
        <p:nvSpPr>
          <p:cNvPr id="276" name="CaixaDeTexto 275">
            <a:extLst>
              <a:ext uri="{FF2B5EF4-FFF2-40B4-BE49-F238E27FC236}">
                <a16:creationId xmlns:a16="http://schemas.microsoft.com/office/drawing/2014/main" id="{E38533CC-66A3-1CEB-9644-3E50AE35CAC8}"/>
              </a:ext>
            </a:extLst>
          </p:cNvPr>
          <p:cNvSpPr txBox="1"/>
          <p:nvPr/>
        </p:nvSpPr>
        <p:spPr>
          <a:xfrm>
            <a:off x="5827336" y="2805275"/>
            <a:ext cx="31931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2S</a:t>
            </a:r>
          </a:p>
        </p:txBody>
      </p:sp>
      <p:sp>
        <p:nvSpPr>
          <p:cNvPr id="277" name="CaixaDeTexto 276">
            <a:extLst>
              <a:ext uri="{FF2B5EF4-FFF2-40B4-BE49-F238E27FC236}">
                <a16:creationId xmlns:a16="http://schemas.microsoft.com/office/drawing/2014/main" id="{7780B9D2-9926-BE9D-7234-0EA1C8F397A1}"/>
              </a:ext>
            </a:extLst>
          </p:cNvPr>
          <p:cNvSpPr txBox="1"/>
          <p:nvPr/>
        </p:nvSpPr>
        <p:spPr>
          <a:xfrm>
            <a:off x="5777969" y="2990615"/>
            <a:ext cx="3978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32R</a:t>
            </a:r>
          </a:p>
        </p:txBody>
      </p:sp>
      <p:sp>
        <p:nvSpPr>
          <p:cNvPr id="278" name="CaixaDeTexto 277">
            <a:extLst>
              <a:ext uri="{FF2B5EF4-FFF2-40B4-BE49-F238E27FC236}">
                <a16:creationId xmlns:a16="http://schemas.microsoft.com/office/drawing/2014/main" id="{3A431C49-A3A0-2CF3-79E3-908B481648D5}"/>
              </a:ext>
            </a:extLst>
          </p:cNvPr>
          <p:cNvSpPr txBox="1"/>
          <p:nvPr/>
        </p:nvSpPr>
        <p:spPr>
          <a:xfrm>
            <a:off x="5819507" y="3196806"/>
            <a:ext cx="3337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4R</a:t>
            </a:r>
          </a:p>
        </p:txBody>
      </p:sp>
      <p:sp>
        <p:nvSpPr>
          <p:cNvPr id="279" name="CaixaDeTexto 278">
            <a:extLst>
              <a:ext uri="{FF2B5EF4-FFF2-40B4-BE49-F238E27FC236}">
                <a16:creationId xmlns:a16="http://schemas.microsoft.com/office/drawing/2014/main" id="{27E2A60D-FFC3-10F0-F6DD-FAAEECB660E1}"/>
              </a:ext>
            </a:extLst>
          </p:cNvPr>
          <p:cNvSpPr txBox="1"/>
          <p:nvPr/>
        </p:nvSpPr>
        <p:spPr>
          <a:xfrm>
            <a:off x="5812908" y="3361029"/>
            <a:ext cx="3337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4R</a:t>
            </a:r>
          </a:p>
        </p:txBody>
      </p:sp>
      <p:sp>
        <p:nvSpPr>
          <p:cNvPr id="280" name="CaixaDeTexto 279">
            <a:extLst>
              <a:ext uri="{FF2B5EF4-FFF2-40B4-BE49-F238E27FC236}">
                <a16:creationId xmlns:a16="http://schemas.microsoft.com/office/drawing/2014/main" id="{05B3DB18-5E31-D282-D7D8-61195FAC61B9}"/>
              </a:ext>
            </a:extLst>
          </p:cNvPr>
          <p:cNvSpPr txBox="1"/>
          <p:nvPr/>
        </p:nvSpPr>
        <p:spPr>
          <a:xfrm>
            <a:off x="5819976" y="3547423"/>
            <a:ext cx="3337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8R</a:t>
            </a:r>
          </a:p>
        </p:txBody>
      </p:sp>
      <p:sp>
        <p:nvSpPr>
          <p:cNvPr id="281" name="CaixaDeTexto 280">
            <a:extLst>
              <a:ext uri="{FF2B5EF4-FFF2-40B4-BE49-F238E27FC236}">
                <a16:creationId xmlns:a16="http://schemas.microsoft.com/office/drawing/2014/main" id="{CCFC5B93-B099-0EA3-0C41-E5BB363446AC}"/>
              </a:ext>
            </a:extLst>
          </p:cNvPr>
          <p:cNvSpPr txBox="1"/>
          <p:nvPr/>
        </p:nvSpPr>
        <p:spPr>
          <a:xfrm>
            <a:off x="5835351" y="3749821"/>
            <a:ext cx="31931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2S</a:t>
            </a:r>
          </a:p>
        </p:txBody>
      </p:sp>
      <p:sp>
        <p:nvSpPr>
          <p:cNvPr id="282" name="CaixaDeTexto 281">
            <a:extLst>
              <a:ext uri="{FF2B5EF4-FFF2-40B4-BE49-F238E27FC236}">
                <a16:creationId xmlns:a16="http://schemas.microsoft.com/office/drawing/2014/main" id="{07D6862E-AFD9-4680-A4D2-0775869D86EA}"/>
              </a:ext>
            </a:extLst>
          </p:cNvPr>
          <p:cNvSpPr txBox="1"/>
          <p:nvPr/>
        </p:nvSpPr>
        <p:spPr>
          <a:xfrm>
            <a:off x="5780034" y="3942157"/>
            <a:ext cx="3978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32R</a:t>
            </a:r>
          </a:p>
        </p:txBody>
      </p:sp>
      <p:sp>
        <p:nvSpPr>
          <p:cNvPr id="283" name="CaixaDeTexto 282">
            <a:extLst>
              <a:ext uri="{FF2B5EF4-FFF2-40B4-BE49-F238E27FC236}">
                <a16:creationId xmlns:a16="http://schemas.microsoft.com/office/drawing/2014/main" id="{79E444F1-8DC3-C196-E87A-195B68C0E9A9}"/>
              </a:ext>
            </a:extLst>
          </p:cNvPr>
          <p:cNvSpPr txBox="1"/>
          <p:nvPr/>
        </p:nvSpPr>
        <p:spPr>
          <a:xfrm>
            <a:off x="5786858" y="4134845"/>
            <a:ext cx="3978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32R</a:t>
            </a:r>
          </a:p>
        </p:txBody>
      </p:sp>
      <p:sp>
        <p:nvSpPr>
          <p:cNvPr id="284" name="CaixaDeTexto 283">
            <a:extLst>
              <a:ext uri="{FF2B5EF4-FFF2-40B4-BE49-F238E27FC236}">
                <a16:creationId xmlns:a16="http://schemas.microsoft.com/office/drawing/2014/main" id="{E922D6CD-E8AB-A6A1-7091-E374B5F92B71}"/>
              </a:ext>
            </a:extLst>
          </p:cNvPr>
          <p:cNvSpPr txBox="1"/>
          <p:nvPr/>
        </p:nvSpPr>
        <p:spPr>
          <a:xfrm>
            <a:off x="5826891" y="4340231"/>
            <a:ext cx="31931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2S</a:t>
            </a:r>
          </a:p>
        </p:txBody>
      </p:sp>
      <p:sp>
        <p:nvSpPr>
          <p:cNvPr id="285" name="CaixaDeTexto 284">
            <a:extLst>
              <a:ext uri="{FF2B5EF4-FFF2-40B4-BE49-F238E27FC236}">
                <a16:creationId xmlns:a16="http://schemas.microsoft.com/office/drawing/2014/main" id="{7A28B89B-4461-EE39-D1FB-76AB4326412A}"/>
              </a:ext>
            </a:extLst>
          </p:cNvPr>
          <p:cNvSpPr txBox="1"/>
          <p:nvPr/>
        </p:nvSpPr>
        <p:spPr>
          <a:xfrm>
            <a:off x="5828527" y="4541242"/>
            <a:ext cx="31931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1S</a:t>
            </a:r>
          </a:p>
        </p:txBody>
      </p:sp>
      <p:sp>
        <p:nvSpPr>
          <p:cNvPr id="286" name="CaixaDeTexto 285">
            <a:extLst>
              <a:ext uri="{FF2B5EF4-FFF2-40B4-BE49-F238E27FC236}">
                <a16:creationId xmlns:a16="http://schemas.microsoft.com/office/drawing/2014/main" id="{D73D7FD8-3F21-3912-31AB-B0FC620E337D}"/>
              </a:ext>
            </a:extLst>
          </p:cNvPr>
          <p:cNvSpPr txBox="1"/>
          <p:nvPr/>
        </p:nvSpPr>
        <p:spPr>
          <a:xfrm>
            <a:off x="5822159" y="4715628"/>
            <a:ext cx="3337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4R</a:t>
            </a:r>
          </a:p>
        </p:txBody>
      </p:sp>
      <p:sp>
        <p:nvSpPr>
          <p:cNvPr id="287" name="CaixaDeTexto 286">
            <a:extLst>
              <a:ext uri="{FF2B5EF4-FFF2-40B4-BE49-F238E27FC236}">
                <a16:creationId xmlns:a16="http://schemas.microsoft.com/office/drawing/2014/main" id="{0E59F526-0A87-07D4-DE6C-991B7FE1D644}"/>
              </a:ext>
            </a:extLst>
          </p:cNvPr>
          <p:cNvSpPr txBox="1"/>
          <p:nvPr/>
        </p:nvSpPr>
        <p:spPr>
          <a:xfrm>
            <a:off x="5835824" y="4930793"/>
            <a:ext cx="3337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4R</a:t>
            </a:r>
          </a:p>
        </p:txBody>
      </p:sp>
      <p:sp>
        <p:nvSpPr>
          <p:cNvPr id="288" name="CaixaDeTexto 287">
            <a:extLst>
              <a:ext uri="{FF2B5EF4-FFF2-40B4-BE49-F238E27FC236}">
                <a16:creationId xmlns:a16="http://schemas.microsoft.com/office/drawing/2014/main" id="{E87379F8-0E83-A8F7-5540-30F40837BC8A}"/>
              </a:ext>
            </a:extLst>
          </p:cNvPr>
          <p:cNvSpPr txBox="1"/>
          <p:nvPr/>
        </p:nvSpPr>
        <p:spPr>
          <a:xfrm>
            <a:off x="5800506" y="5106095"/>
            <a:ext cx="3978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32R</a:t>
            </a:r>
          </a:p>
        </p:txBody>
      </p:sp>
      <p:sp>
        <p:nvSpPr>
          <p:cNvPr id="289" name="CaixaDeTexto 288">
            <a:extLst>
              <a:ext uri="{FF2B5EF4-FFF2-40B4-BE49-F238E27FC236}">
                <a16:creationId xmlns:a16="http://schemas.microsoft.com/office/drawing/2014/main" id="{6AED605D-6E27-2159-B8DB-6B56CB10CD32}"/>
              </a:ext>
            </a:extLst>
          </p:cNvPr>
          <p:cNvSpPr txBox="1"/>
          <p:nvPr/>
        </p:nvSpPr>
        <p:spPr>
          <a:xfrm>
            <a:off x="6200426" y="434284"/>
            <a:ext cx="57579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Strains</a:t>
            </a:r>
            <a:endParaRPr lang="pt-BR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0" name="CaixaDeTexto 289">
            <a:extLst>
              <a:ext uri="{FF2B5EF4-FFF2-40B4-BE49-F238E27FC236}">
                <a16:creationId xmlns:a16="http://schemas.microsoft.com/office/drawing/2014/main" id="{3EBE5652-61A4-180F-5450-D280E9F142E2}"/>
              </a:ext>
            </a:extLst>
          </p:cNvPr>
          <p:cNvSpPr txBox="1"/>
          <p:nvPr/>
        </p:nvSpPr>
        <p:spPr>
          <a:xfrm>
            <a:off x="6283479" y="650518"/>
            <a:ext cx="4635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Ac10</a:t>
            </a:r>
          </a:p>
        </p:txBody>
      </p:sp>
      <p:sp>
        <p:nvSpPr>
          <p:cNvPr id="291" name="CaixaDeTexto 290">
            <a:extLst>
              <a:ext uri="{FF2B5EF4-FFF2-40B4-BE49-F238E27FC236}">
                <a16:creationId xmlns:a16="http://schemas.microsoft.com/office/drawing/2014/main" id="{11BAE1A1-937D-284D-7EEF-E36033DD4B09}"/>
              </a:ext>
            </a:extLst>
          </p:cNvPr>
          <p:cNvSpPr txBox="1"/>
          <p:nvPr/>
        </p:nvSpPr>
        <p:spPr>
          <a:xfrm>
            <a:off x="6292489" y="850813"/>
            <a:ext cx="4635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Ac12</a:t>
            </a:r>
          </a:p>
        </p:txBody>
      </p:sp>
      <p:sp>
        <p:nvSpPr>
          <p:cNvPr id="292" name="CaixaDeTexto 291">
            <a:extLst>
              <a:ext uri="{FF2B5EF4-FFF2-40B4-BE49-F238E27FC236}">
                <a16:creationId xmlns:a16="http://schemas.microsoft.com/office/drawing/2014/main" id="{4DDCB97C-1654-2FC8-8A57-2C74E92AE772}"/>
              </a:ext>
            </a:extLst>
          </p:cNvPr>
          <p:cNvSpPr txBox="1"/>
          <p:nvPr/>
        </p:nvSpPr>
        <p:spPr>
          <a:xfrm>
            <a:off x="6299313" y="1049228"/>
            <a:ext cx="4635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Ac24</a:t>
            </a:r>
          </a:p>
        </p:txBody>
      </p:sp>
      <p:sp>
        <p:nvSpPr>
          <p:cNvPr id="293" name="CaixaDeTexto 292">
            <a:extLst>
              <a:ext uri="{FF2B5EF4-FFF2-40B4-BE49-F238E27FC236}">
                <a16:creationId xmlns:a16="http://schemas.microsoft.com/office/drawing/2014/main" id="{3EFCA437-44A4-6A42-7B17-AB4C10883C40}"/>
              </a:ext>
            </a:extLst>
          </p:cNvPr>
          <p:cNvSpPr txBox="1"/>
          <p:nvPr/>
        </p:nvSpPr>
        <p:spPr>
          <a:xfrm>
            <a:off x="6299313" y="1256270"/>
            <a:ext cx="4635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Ac30</a:t>
            </a:r>
          </a:p>
        </p:txBody>
      </p:sp>
      <p:sp>
        <p:nvSpPr>
          <p:cNvPr id="294" name="CaixaDeTexto 293">
            <a:extLst>
              <a:ext uri="{FF2B5EF4-FFF2-40B4-BE49-F238E27FC236}">
                <a16:creationId xmlns:a16="http://schemas.microsoft.com/office/drawing/2014/main" id="{1FB94E62-0D5A-ED08-268C-ECDEA6DB4E1A}"/>
              </a:ext>
            </a:extLst>
          </p:cNvPr>
          <p:cNvSpPr txBox="1"/>
          <p:nvPr/>
        </p:nvSpPr>
        <p:spPr>
          <a:xfrm>
            <a:off x="6299313" y="1449214"/>
            <a:ext cx="4635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Ac31</a:t>
            </a:r>
          </a:p>
        </p:txBody>
      </p:sp>
      <p:sp>
        <p:nvSpPr>
          <p:cNvPr id="295" name="CaixaDeTexto 294">
            <a:extLst>
              <a:ext uri="{FF2B5EF4-FFF2-40B4-BE49-F238E27FC236}">
                <a16:creationId xmlns:a16="http://schemas.microsoft.com/office/drawing/2014/main" id="{37ABF06A-88E4-4B87-331F-3DD60F3CB9A1}"/>
              </a:ext>
            </a:extLst>
          </p:cNvPr>
          <p:cNvSpPr txBox="1"/>
          <p:nvPr/>
        </p:nvSpPr>
        <p:spPr>
          <a:xfrm>
            <a:off x="6299313" y="1623488"/>
            <a:ext cx="4635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Ac32</a:t>
            </a:r>
          </a:p>
        </p:txBody>
      </p:sp>
      <p:sp>
        <p:nvSpPr>
          <p:cNvPr id="296" name="CaixaDeTexto 295">
            <a:extLst>
              <a:ext uri="{FF2B5EF4-FFF2-40B4-BE49-F238E27FC236}">
                <a16:creationId xmlns:a16="http://schemas.microsoft.com/office/drawing/2014/main" id="{9074844B-E456-2D0C-1E65-A67F0FC254E7}"/>
              </a:ext>
            </a:extLst>
          </p:cNvPr>
          <p:cNvSpPr txBox="1"/>
          <p:nvPr/>
        </p:nvSpPr>
        <p:spPr>
          <a:xfrm>
            <a:off x="6299313" y="1810014"/>
            <a:ext cx="4635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Ac33</a:t>
            </a:r>
          </a:p>
        </p:txBody>
      </p:sp>
      <p:sp>
        <p:nvSpPr>
          <p:cNvPr id="297" name="CaixaDeTexto 296">
            <a:extLst>
              <a:ext uri="{FF2B5EF4-FFF2-40B4-BE49-F238E27FC236}">
                <a16:creationId xmlns:a16="http://schemas.microsoft.com/office/drawing/2014/main" id="{FCEEE4B0-4E6A-29D7-BA1E-95C34DC3AC18}"/>
              </a:ext>
            </a:extLst>
          </p:cNvPr>
          <p:cNvSpPr txBox="1"/>
          <p:nvPr/>
        </p:nvSpPr>
        <p:spPr>
          <a:xfrm>
            <a:off x="6299313" y="2009143"/>
            <a:ext cx="4635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Ac35</a:t>
            </a:r>
          </a:p>
        </p:txBody>
      </p:sp>
      <p:sp>
        <p:nvSpPr>
          <p:cNvPr id="298" name="CaixaDeTexto 297">
            <a:extLst>
              <a:ext uri="{FF2B5EF4-FFF2-40B4-BE49-F238E27FC236}">
                <a16:creationId xmlns:a16="http://schemas.microsoft.com/office/drawing/2014/main" id="{CE69BCDA-CED4-04B5-C289-4418CB376D83}"/>
              </a:ext>
            </a:extLst>
          </p:cNvPr>
          <p:cNvSpPr txBox="1"/>
          <p:nvPr/>
        </p:nvSpPr>
        <p:spPr>
          <a:xfrm>
            <a:off x="6299313" y="2202991"/>
            <a:ext cx="4635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Ac37</a:t>
            </a:r>
          </a:p>
        </p:txBody>
      </p:sp>
      <p:sp>
        <p:nvSpPr>
          <p:cNvPr id="299" name="CaixaDeTexto 298">
            <a:extLst>
              <a:ext uri="{FF2B5EF4-FFF2-40B4-BE49-F238E27FC236}">
                <a16:creationId xmlns:a16="http://schemas.microsoft.com/office/drawing/2014/main" id="{72F59AC6-7A44-F53E-33B2-2A45EE8BF51F}"/>
              </a:ext>
            </a:extLst>
          </p:cNvPr>
          <p:cNvSpPr txBox="1"/>
          <p:nvPr/>
        </p:nvSpPr>
        <p:spPr>
          <a:xfrm>
            <a:off x="6299313" y="2402122"/>
            <a:ext cx="4635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Ac39</a:t>
            </a:r>
          </a:p>
        </p:txBody>
      </p:sp>
      <p:sp>
        <p:nvSpPr>
          <p:cNvPr id="300" name="CaixaDeTexto 299">
            <a:extLst>
              <a:ext uri="{FF2B5EF4-FFF2-40B4-BE49-F238E27FC236}">
                <a16:creationId xmlns:a16="http://schemas.microsoft.com/office/drawing/2014/main" id="{6BC50D0F-72C6-A529-A818-8FD0DF4A8DB8}"/>
              </a:ext>
            </a:extLst>
          </p:cNvPr>
          <p:cNvSpPr txBox="1"/>
          <p:nvPr/>
        </p:nvSpPr>
        <p:spPr>
          <a:xfrm>
            <a:off x="6299313" y="2600166"/>
            <a:ext cx="4635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Ac40</a:t>
            </a:r>
          </a:p>
        </p:txBody>
      </p:sp>
      <p:sp>
        <p:nvSpPr>
          <p:cNvPr id="301" name="CaixaDeTexto 300">
            <a:extLst>
              <a:ext uri="{FF2B5EF4-FFF2-40B4-BE49-F238E27FC236}">
                <a16:creationId xmlns:a16="http://schemas.microsoft.com/office/drawing/2014/main" id="{92CC5080-39FB-9C53-B17B-2E3B226A8767}"/>
              </a:ext>
            </a:extLst>
          </p:cNvPr>
          <p:cNvSpPr txBox="1"/>
          <p:nvPr/>
        </p:nvSpPr>
        <p:spPr>
          <a:xfrm>
            <a:off x="6299313" y="2792653"/>
            <a:ext cx="4635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Ac45</a:t>
            </a:r>
          </a:p>
        </p:txBody>
      </p:sp>
      <p:sp>
        <p:nvSpPr>
          <p:cNvPr id="302" name="CaixaDeTexto 301">
            <a:extLst>
              <a:ext uri="{FF2B5EF4-FFF2-40B4-BE49-F238E27FC236}">
                <a16:creationId xmlns:a16="http://schemas.microsoft.com/office/drawing/2014/main" id="{B7EAD745-1360-0EB4-4467-6067A4C7D397}"/>
              </a:ext>
            </a:extLst>
          </p:cNvPr>
          <p:cNvSpPr txBox="1"/>
          <p:nvPr/>
        </p:nvSpPr>
        <p:spPr>
          <a:xfrm>
            <a:off x="6299313" y="2986250"/>
            <a:ext cx="4635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Ac46</a:t>
            </a:r>
          </a:p>
        </p:txBody>
      </p:sp>
      <p:sp>
        <p:nvSpPr>
          <p:cNvPr id="303" name="CaixaDeTexto 302">
            <a:extLst>
              <a:ext uri="{FF2B5EF4-FFF2-40B4-BE49-F238E27FC236}">
                <a16:creationId xmlns:a16="http://schemas.microsoft.com/office/drawing/2014/main" id="{46C3A8E1-989E-2E22-F5DC-508B8B55C832}"/>
              </a:ext>
            </a:extLst>
          </p:cNvPr>
          <p:cNvSpPr txBox="1"/>
          <p:nvPr/>
        </p:nvSpPr>
        <p:spPr>
          <a:xfrm>
            <a:off x="6299313" y="3179227"/>
            <a:ext cx="4635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Ac49</a:t>
            </a:r>
          </a:p>
        </p:txBody>
      </p:sp>
      <p:sp>
        <p:nvSpPr>
          <p:cNvPr id="304" name="CaixaDeTexto 303">
            <a:extLst>
              <a:ext uri="{FF2B5EF4-FFF2-40B4-BE49-F238E27FC236}">
                <a16:creationId xmlns:a16="http://schemas.microsoft.com/office/drawing/2014/main" id="{6B0D6D73-D06D-E88C-228E-121DBB7E4ED2}"/>
              </a:ext>
            </a:extLst>
          </p:cNvPr>
          <p:cNvSpPr txBox="1"/>
          <p:nvPr/>
        </p:nvSpPr>
        <p:spPr>
          <a:xfrm>
            <a:off x="6299313" y="3354039"/>
            <a:ext cx="4635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Ac50</a:t>
            </a:r>
          </a:p>
        </p:txBody>
      </p:sp>
      <p:sp>
        <p:nvSpPr>
          <p:cNvPr id="305" name="CaixaDeTexto 304">
            <a:extLst>
              <a:ext uri="{FF2B5EF4-FFF2-40B4-BE49-F238E27FC236}">
                <a16:creationId xmlns:a16="http://schemas.microsoft.com/office/drawing/2014/main" id="{EEEEBD66-A5B9-D85E-3B22-8F54CB04418D}"/>
              </a:ext>
            </a:extLst>
          </p:cNvPr>
          <p:cNvSpPr txBox="1"/>
          <p:nvPr/>
        </p:nvSpPr>
        <p:spPr>
          <a:xfrm>
            <a:off x="6299313" y="3553124"/>
            <a:ext cx="4635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Ac53</a:t>
            </a:r>
          </a:p>
        </p:txBody>
      </p:sp>
      <p:sp>
        <p:nvSpPr>
          <p:cNvPr id="306" name="CaixaDeTexto 305">
            <a:extLst>
              <a:ext uri="{FF2B5EF4-FFF2-40B4-BE49-F238E27FC236}">
                <a16:creationId xmlns:a16="http://schemas.microsoft.com/office/drawing/2014/main" id="{CCC54958-F847-1BE0-693D-F3E030564C0D}"/>
              </a:ext>
            </a:extLst>
          </p:cNvPr>
          <p:cNvSpPr txBox="1"/>
          <p:nvPr/>
        </p:nvSpPr>
        <p:spPr>
          <a:xfrm>
            <a:off x="6299313" y="3742916"/>
            <a:ext cx="4635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Ac54</a:t>
            </a:r>
          </a:p>
        </p:txBody>
      </p:sp>
      <p:sp>
        <p:nvSpPr>
          <p:cNvPr id="307" name="CaixaDeTexto 306">
            <a:extLst>
              <a:ext uri="{FF2B5EF4-FFF2-40B4-BE49-F238E27FC236}">
                <a16:creationId xmlns:a16="http://schemas.microsoft.com/office/drawing/2014/main" id="{8A0E78B2-DBA9-8A52-344F-DE1B6D638059}"/>
              </a:ext>
            </a:extLst>
          </p:cNvPr>
          <p:cNvSpPr txBox="1"/>
          <p:nvPr/>
        </p:nvSpPr>
        <p:spPr>
          <a:xfrm>
            <a:off x="6299313" y="3931094"/>
            <a:ext cx="4635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Ac55</a:t>
            </a:r>
          </a:p>
        </p:txBody>
      </p:sp>
      <p:sp>
        <p:nvSpPr>
          <p:cNvPr id="308" name="CaixaDeTexto 307">
            <a:extLst>
              <a:ext uri="{FF2B5EF4-FFF2-40B4-BE49-F238E27FC236}">
                <a16:creationId xmlns:a16="http://schemas.microsoft.com/office/drawing/2014/main" id="{38DCC517-96B4-1263-2AEA-C01A17EECC6F}"/>
              </a:ext>
            </a:extLst>
          </p:cNvPr>
          <p:cNvSpPr txBox="1"/>
          <p:nvPr/>
        </p:nvSpPr>
        <p:spPr>
          <a:xfrm>
            <a:off x="6831524" y="438669"/>
            <a:ext cx="9396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Sites </a:t>
            </a:r>
            <a:r>
              <a:rPr lang="pt-BR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pt-BR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origin</a:t>
            </a:r>
            <a:endParaRPr lang="pt-BR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9" name="CaixaDeTexto 308">
            <a:extLst>
              <a:ext uri="{FF2B5EF4-FFF2-40B4-BE49-F238E27FC236}">
                <a16:creationId xmlns:a16="http://schemas.microsoft.com/office/drawing/2014/main" id="{27B07E8C-CEE8-0662-E553-B32266F4ADC0}"/>
              </a:ext>
            </a:extLst>
          </p:cNvPr>
          <p:cNvSpPr txBox="1"/>
          <p:nvPr/>
        </p:nvSpPr>
        <p:spPr>
          <a:xfrm>
            <a:off x="8728428" y="430234"/>
            <a:ext cx="5004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µg/ml</a:t>
            </a:r>
          </a:p>
        </p:txBody>
      </p:sp>
      <p:sp>
        <p:nvSpPr>
          <p:cNvPr id="310" name="CaixaDeTexto 309">
            <a:extLst>
              <a:ext uri="{FF2B5EF4-FFF2-40B4-BE49-F238E27FC236}">
                <a16:creationId xmlns:a16="http://schemas.microsoft.com/office/drawing/2014/main" id="{8998ABF4-9477-D7FD-9248-C89E2729214C}"/>
              </a:ext>
            </a:extLst>
          </p:cNvPr>
          <p:cNvSpPr txBox="1"/>
          <p:nvPr/>
        </p:nvSpPr>
        <p:spPr>
          <a:xfrm>
            <a:off x="6825740" y="628640"/>
            <a:ext cx="9364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Skin</a:t>
            </a:r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Secretion</a:t>
            </a:r>
            <a:endParaRPr lang="pt-B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1" name="CaixaDeTexto 310">
            <a:extLst>
              <a:ext uri="{FF2B5EF4-FFF2-40B4-BE49-F238E27FC236}">
                <a16:creationId xmlns:a16="http://schemas.microsoft.com/office/drawing/2014/main" id="{0796A2B5-CE21-A26E-CCE6-267BD2468EFE}"/>
              </a:ext>
            </a:extLst>
          </p:cNvPr>
          <p:cNvSpPr txBox="1"/>
          <p:nvPr/>
        </p:nvSpPr>
        <p:spPr>
          <a:xfrm>
            <a:off x="6832535" y="821430"/>
            <a:ext cx="9364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Skin</a:t>
            </a:r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Secretion</a:t>
            </a:r>
            <a:endParaRPr lang="pt-B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2" name="CaixaDeTexto 311">
            <a:extLst>
              <a:ext uri="{FF2B5EF4-FFF2-40B4-BE49-F238E27FC236}">
                <a16:creationId xmlns:a16="http://schemas.microsoft.com/office/drawing/2014/main" id="{7F9E2603-844A-A447-917B-A35DB6DAD6D5}"/>
              </a:ext>
            </a:extLst>
          </p:cNvPr>
          <p:cNvSpPr txBox="1"/>
          <p:nvPr/>
        </p:nvSpPr>
        <p:spPr>
          <a:xfrm>
            <a:off x="6845154" y="1026491"/>
            <a:ext cx="9364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Skin</a:t>
            </a:r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Secretion</a:t>
            </a:r>
            <a:endParaRPr lang="pt-B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3" name="CaixaDeTexto 312">
            <a:extLst>
              <a:ext uri="{FF2B5EF4-FFF2-40B4-BE49-F238E27FC236}">
                <a16:creationId xmlns:a16="http://schemas.microsoft.com/office/drawing/2014/main" id="{A03A27BB-F53D-C88A-61DF-0FFC342281CC}"/>
              </a:ext>
            </a:extLst>
          </p:cNvPr>
          <p:cNvSpPr txBox="1"/>
          <p:nvPr/>
        </p:nvSpPr>
        <p:spPr>
          <a:xfrm>
            <a:off x="7064220" y="1223657"/>
            <a:ext cx="49725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Blood</a:t>
            </a:r>
            <a:endParaRPr lang="pt-B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4" name="CaixaDeTexto 313">
            <a:extLst>
              <a:ext uri="{FF2B5EF4-FFF2-40B4-BE49-F238E27FC236}">
                <a16:creationId xmlns:a16="http://schemas.microsoft.com/office/drawing/2014/main" id="{22CF8B75-BBC9-0E02-9870-4BA863FFCD28}"/>
              </a:ext>
            </a:extLst>
          </p:cNvPr>
          <p:cNvSpPr txBox="1"/>
          <p:nvPr/>
        </p:nvSpPr>
        <p:spPr>
          <a:xfrm>
            <a:off x="6886894" y="1410407"/>
            <a:ext cx="9364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Skin</a:t>
            </a:r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Secretion</a:t>
            </a:r>
            <a:endParaRPr lang="pt-B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5" name="CaixaDeTexto 314">
            <a:extLst>
              <a:ext uri="{FF2B5EF4-FFF2-40B4-BE49-F238E27FC236}">
                <a16:creationId xmlns:a16="http://schemas.microsoft.com/office/drawing/2014/main" id="{6F3F8764-5B76-891F-5A00-A20CAA3A994D}"/>
              </a:ext>
            </a:extLst>
          </p:cNvPr>
          <p:cNvSpPr txBox="1"/>
          <p:nvPr/>
        </p:nvSpPr>
        <p:spPr>
          <a:xfrm>
            <a:off x="6876916" y="1596547"/>
            <a:ext cx="9813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Catheter</a:t>
            </a:r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bridge</a:t>
            </a:r>
          </a:p>
        </p:txBody>
      </p:sp>
      <p:sp>
        <p:nvSpPr>
          <p:cNvPr id="316" name="CaixaDeTexto 315">
            <a:extLst>
              <a:ext uri="{FF2B5EF4-FFF2-40B4-BE49-F238E27FC236}">
                <a16:creationId xmlns:a16="http://schemas.microsoft.com/office/drawing/2014/main" id="{B97DF462-80B7-7FD3-E7BF-BFD830D80A5A}"/>
              </a:ext>
            </a:extLst>
          </p:cNvPr>
          <p:cNvSpPr txBox="1"/>
          <p:nvPr/>
        </p:nvSpPr>
        <p:spPr>
          <a:xfrm>
            <a:off x="6922809" y="1791425"/>
            <a:ext cx="9364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Skin</a:t>
            </a:r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Secretion</a:t>
            </a:r>
            <a:endParaRPr lang="pt-B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7" name="CaixaDeTexto 316">
            <a:extLst>
              <a:ext uri="{FF2B5EF4-FFF2-40B4-BE49-F238E27FC236}">
                <a16:creationId xmlns:a16="http://schemas.microsoft.com/office/drawing/2014/main" id="{3D75D307-F1C4-3688-80B0-6BE1A588D9E5}"/>
              </a:ext>
            </a:extLst>
          </p:cNvPr>
          <p:cNvSpPr txBox="1"/>
          <p:nvPr/>
        </p:nvSpPr>
        <p:spPr>
          <a:xfrm>
            <a:off x="6818947" y="1991167"/>
            <a:ext cx="115448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Trachael</a:t>
            </a:r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Secretion</a:t>
            </a:r>
            <a:endParaRPr lang="pt-B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8" name="CaixaDeTexto 317">
            <a:extLst>
              <a:ext uri="{FF2B5EF4-FFF2-40B4-BE49-F238E27FC236}">
                <a16:creationId xmlns:a16="http://schemas.microsoft.com/office/drawing/2014/main" id="{FC78B419-69F3-A252-FB8D-D012DB98B9AD}"/>
              </a:ext>
            </a:extLst>
          </p:cNvPr>
          <p:cNvSpPr txBox="1"/>
          <p:nvPr/>
        </p:nvSpPr>
        <p:spPr>
          <a:xfrm>
            <a:off x="6937835" y="2167460"/>
            <a:ext cx="9813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Catheter</a:t>
            </a:r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bridge</a:t>
            </a:r>
          </a:p>
        </p:txBody>
      </p:sp>
      <p:sp>
        <p:nvSpPr>
          <p:cNvPr id="319" name="CaixaDeTexto 318">
            <a:extLst>
              <a:ext uri="{FF2B5EF4-FFF2-40B4-BE49-F238E27FC236}">
                <a16:creationId xmlns:a16="http://schemas.microsoft.com/office/drawing/2014/main" id="{B06BD4E9-E048-3E02-A54C-A315CE583FD2}"/>
              </a:ext>
            </a:extLst>
          </p:cNvPr>
          <p:cNvSpPr txBox="1"/>
          <p:nvPr/>
        </p:nvSpPr>
        <p:spPr>
          <a:xfrm>
            <a:off x="7142907" y="2382267"/>
            <a:ext cx="4780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Urine</a:t>
            </a:r>
          </a:p>
        </p:txBody>
      </p:sp>
      <p:sp>
        <p:nvSpPr>
          <p:cNvPr id="320" name="CaixaDeTexto 319">
            <a:extLst>
              <a:ext uri="{FF2B5EF4-FFF2-40B4-BE49-F238E27FC236}">
                <a16:creationId xmlns:a16="http://schemas.microsoft.com/office/drawing/2014/main" id="{D4431977-DB31-E08C-885B-697FCA42FC50}"/>
              </a:ext>
            </a:extLst>
          </p:cNvPr>
          <p:cNvSpPr txBox="1"/>
          <p:nvPr/>
        </p:nvSpPr>
        <p:spPr>
          <a:xfrm>
            <a:off x="6843214" y="2573290"/>
            <a:ext cx="115448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Trachael</a:t>
            </a:r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Secretion</a:t>
            </a:r>
            <a:endParaRPr lang="pt-B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1" name="CaixaDeTexto 320">
            <a:extLst>
              <a:ext uri="{FF2B5EF4-FFF2-40B4-BE49-F238E27FC236}">
                <a16:creationId xmlns:a16="http://schemas.microsoft.com/office/drawing/2014/main" id="{99A9AF8F-D655-FE57-2C77-6A60707012B4}"/>
              </a:ext>
            </a:extLst>
          </p:cNvPr>
          <p:cNvSpPr txBox="1"/>
          <p:nvPr/>
        </p:nvSpPr>
        <p:spPr>
          <a:xfrm>
            <a:off x="6860687" y="2779509"/>
            <a:ext cx="115448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Trachael</a:t>
            </a:r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Secretion</a:t>
            </a:r>
            <a:endParaRPr lang="pt-B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2" name="CaixaDeTexto 321">
            <a:extLst>
              <a:ext uri="{FF2B5EF4-FFF2-40B4-BE49-F238E27FC236}">
                <a16:creationId xmlns:a16="http://schemas.microsoft.com/office/drawing/2014/main" id="{F2526050-25E5-1BD4-7BA9-6C2BB8345948}"/>
              </a:ext>
            </a:extLst>
          </p:cNvPr>
          <p:cNvSpPr txBox="1"/>
          <p:nvPr/>
        </p:nvSpPr>
        <p:spPr>
          <a:xfrm>
            <a:off x="7161350" y="2978279"/>
            <a:ext cx="4780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Urine</a:t>
            </a:r>
          </a:p>
        </p:txBody>
      </p:sp>
      <p:sp>
        <p:nvSpPr>
          <p:cNvPr id="323" name="CaixaDeTexto 322">
            <a:extLst>
              <a:ext uri="{FF2B5EF4-FFF2-40B4-BE49-F238E27FC236}">
                <a16:creationId xmlns:a16="http://schemas.microsoft.com/office/drawing/2014/main" id="{CE47850B-C8C6-4B00-E9CF-ECC98947F384}"/>
              </a:ext>
            </a:extLst>
          </p:cNvPr>
          <p:cNvSpPr txBox="1"/>
          <p:nvPr/>
        </p:nvSpPr>
        <p:spPr>
          <a:xfrm>
            <a:off x="6917427" y="3140493"/>
            <a:ext cx="9813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Catheter</a:t>
            </a:r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bridge</a:t>
            </a:r>
          </a:p>
        </p:txBody>
      </p:sp>
      <p:sp>
        <p:nvSpPr>
          <p:cNvPr id="324" name="CaixaDeTexto 323">
            <a:extLst>
              <a:ext uri="{FF2B5EF4-FFF2-40B4-BE49-F238E27FC236}">
                <a16:creationId xmlns:a16="http://schemas.microsoft.com/office/drawing/2014/main" id="{9193BC93-0896-B6E3-70E5-99CE89249945}"/>
              </a:ext>
            </a:extLst>
          </p:cNvPr>
          <p:cNvSpPr txBox="1"/>
          <p:nvPr/>
        </p:nvSpPr>
        <p:spPr>
          <a:xfrm>
            <a:off x="6941252" y="3341163"/>
            <a:ext cx="9364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Skin</a:t>
            </a:r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Secretion</a:t>
            </a:r>
            <a:endParaRPr lang="pt-B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5" name="CaixaDeTexto 324">
            <a:extLst>
              <a:ext uri="{FF2B5EF4-FFF2-40B4-BE49-F238E27FC236}">
                <a16:creationId xmlns:a16="http://schemas.microsoft.com/office/drawing/2014/main" id="{9A4597F5-7223-1A4A-6010-06A3BB05B514}"/>
              </a:ext>
            </a:extLst>
          </p:cNvPr>
          <p:cNvSpPr txBox="1"/>
          <p:nvPr/>
        </p:nvSpPr>
        <p:spPr>
          <a:xfrm>
            <a:off x="6831566" y="3530077"/>
            <a:ext cx="115448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Trachael</a:t>
            </a:r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Secretion</a:t>
            </a:r>
            <a:endParaRPr lang="pt-B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6" name="CaixaDeTexto 325">
            <a:extLst>
              <a:ext uri="{FF2B5EF4-FFF2-40B4-BE49-F238E27FC236}">
                <a16:creationId xmlns:a16="http://schemas.microsoft.com/office/drawing/2014/main" id="{82E40D7A-0A58-4926-8FA9-6B8989EC4F23}"/>
              </a:ext>
            </a:extLst>
          </p:cNvPr>
          <p:cNvSpPr txBox="1"/>
          <p:nvPr/>
        </p:nvSpPr>
        <p:spPr>
          <a:xfrm>
            <a:off x="6936398" y="3722769"/>
            <a:ext cx="9364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Skin</a:t>
            </a:r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Secretion</a:t>
            </a:r>
            <a:endParaRPr lang="pt-B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7" name="CaixaDeTexto 326">
            <a:extLst>
              <a:ext uri="{FF2B5EF4-FFF2-40B4-BE49-F238E27FC236}">
                <a16:creationId xmlns:a16="http://schemas.microsoft.com/office/drawing/2014/main" id="{B001B862-C253-0783-A3E5-04DCDE0EB078}"/>
              </a:ext>
            </a:extLst>
          </p:cNvPr>
          <p:cNvSpPr txBox="1"/>
          <p:nvPr/>
        </p:nvSpPr>
        <p:spPr>
          <a:xfrm>
            <a:off x="6936398" y="3918537"/>
            <a:ext cx="9364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Skin</a:t>
            </a:r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Secretion</a:t>
            </a:r>
            <a:endParaRPr lang="pt-B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8" name="CaixaDeTexto 327">
            <a:extLst>
              <a:ext uri="{FF2B5EF4-FFF2-40B4-BE49-F238E27FC236}">
                <a16:creationId xmlns:a16="http://schemas.microsoft.com/office/drawing/2014/main" id="{7D109669-7029-0247-5EF0-BAA62BAB6317}"/>
              </a:ext>
            </a:extLst>
          </p:cNvPr>
          <p:cNvSpPr txBox="1"/>
          <p:nvPr/>
        </p:nvSpPr>
        <p:spPr>
          <a:xfrm>
            <a:off x="8793774" y="640717"/>
            <a:ext cx="36580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4R</a:t>
            </a:r>
          </a:p>
        </p:txBody>
      </p:sp>
      <p:sp>
        <p:nvSpPr>
          <p:cNvPr id="329" name="CaixaDeTexto 328">
            <a:extLst>
              <a:ext uri="{FF2B5EF4-FFF2-40B4-BE49-F238E27FC236}">
                <a16:creationId xmlns:a16="http://schemas.microsoft.com/office/drawing/2014/main" id="{1FF41996-E6B2-C7E2-BA3A-8D840B49392F}"/>
              </a:ext>
            </a:extLst>
          </p:cNvPr>
          <p:cNvSpPr txBox="1"/>
          <p:nvPr/>
        </p:nvSpPr>
        <p:spPr>
          <a:xfrm>
            <a:off x="8794763" y="839337"/>
            <a:ext cx="36580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8R</a:t>
            </a:r>
          </a:p>
        </p:txBody>
      </p:sp>
      <p:sp>
        <p:nvSpPr>
          <p:cNvPr id="330" name="CaixaDeTexto 329">
            <a:extLst>
              <a:ext uri="{FF2B5EF4-FFF2-40B4-BE49-F238E27FC236}">
                <a16:creationId xmlns:a16="http://schemas.microsoft.com/office/drawing/2014/main" id="{9B99D4CF-E78B-5028-5AE2-4D59B479AB2A}"/>
              </a:ext>
            </a:extLst>
          </p:cNvPr>
          <p:cNvSpPr txBox="1"/>
          <p:nvPr/>
        </p:nvSpPr>
        <p:spPr>
          <a:xfrm>
            <a:off x="8793396" y="1046565"/>
            <a:ext cx="36580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4R</a:t>
            </a:r>
          </a:p>
        </p:txBody>
      </p:sp>
      <p:sp>
        <p:nvSpPr>
          <p:cNvPr id="331" name="CaixaDeTexto 330">
            <a:extLst>
              <a:ext uri="{FF2B5EF4-FFF2-40B4-BE49-F238E27FC236}">
                <a16:creationId xmlns:a16="http://schemas.microsoft.com/office/drawing/2014/main" id="{3398B884-B761-1082-7BA1-0FBF0324C558}"/>
              </a:ext>
            </a:extLst>
          </p:cNvPr>
          <p:cNvSpPr txBox="1"/>
          <p:nvPr/>
        </p:nvSpPr>
        <p:spPr>
          <a:xfrm>
            <a:off x="8806266" y="1245273"/>
            <a:ext cx="3513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2S</a:t>
            </a:r>
          </a:p>
        </p:txBody>
      </p:sp>
      <p:sp>
        <p:nvSpPr>
          <p:cNvPr id="332" name="CaixaDeTexto 331">
            <a:extLst>
              <a:ext uri="{FF2B5EF4-FFF2-40B4-BE49-F238E27FC236}">
                <a16:creationId xmlns:a16="http://schemas.microsoft.com/office/drawing/2014/main" id="{EA373BB6-316B-D335-7DA6-25D768BCD102}"/>
              </a:ext>
            </a:extLst>
          </p:cNvPr>
          <p:cNvSpPr txBox="1"/>
          <p:nvPr/>
        </p:nvSpPr>
        <p:spPr>
          <a:xfrm>
            <a:off x="8815108" y="1431574"/>
            <a:ext cx="3513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2S</a:t>
            </a:r>
          </a:p>
        </p:txBody>
      </p:sp>
      <p:sp>
        <p:nvSpPr>
          <p:cNvPr id="333" name="CaixaDeTexto 332">
            <a:extLst>
              <a:ext uri="{FF2B5EF4-FFF2-40B4-BE49-F238E27FC236}">
                <a16:creationId xmlns:a16="http://schemas.microsoft.com/office/drawing/2014/main" id="{A071EA64-F51F-B9EB-578E-470AD601AF16}"/>
              </a:ext>
            </a:extLst>
          </p:cNvPr>
          <p:cNvSpPr txBox="1"/>
          <p:nvPr/>
        </p:nvSpPr>
        <p:spPr>
          <a:xfrm>
            <a:off x="8820831" y="1625072"/>
            <a:ext cx="3513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2S</a:t>
            </a:r>
          </a:p>
        </p:txBody>
      </p:sp>
      <p:sp>
        <p:nvSpPr>
          <p:cNvPr id="334" name="CaixaDeTexto 333">
            <a:extLst>
              <a:ext uri="{FF2B5EF4-FFF2-40B4-BE49-F238E27FC236}">
                <a16:creationId xmlns:a16="http://schemas.microsoft.com/office/drawing/2014/main" id="{45D27F88-E546-9EA2-DE6B-55B76F90BA47}"/>
              </a:ext>
            </a:extLst>
          </p:cNvPr>
          <p:cNvSpPr txBox="1"/>
          <p:nvPr/>
        </p:nvSpPr>
        <p:spPr>
          <a:xfrm>
            <a:off x="8815134" y="1819432"/>
            <a:ext cx="36580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4R</a:t>
            </a:r>
          </a:p>
        </p:txBody>
      </p:sp>
      <p:sp>
        <p:nvSpPr>
          <p:cNvPr id="335" name="CaixaDeTexto 334">
            <a:extLst>
              <a:ext uri="{FF2B5EF4-FFF2-40B4-BE49-F238E27FC236}">
                <a16:creationId xmlns:a16="http://schemas.microsoft.com/office/drawing/2014/main" id="{691CC190-D43C-FD2F-2582-807DE4A050D1}"/>
              </a:ext>
            </a:extLst>
          </p:cNvPr>
          <p:cNvSpPr txBox="1"/>
          <p:nvPr/>
        </p:nvSpPr>
        <p:spPr>
          <a:xfrm>
            <a:off x="8827839" y="2018243"/>
            <a:ext cx="36580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4R</a:t>
            </a:r>
          </a:p>
        </p:txBody>
      </p:sp>
      <p:sp>
        <p:nvSpPr>
          <p:cNvPr id="336" name="CaixaDeTexto 335">
            <a:extLst>
              <a:ext uri="{FF2B5EF4-FFF2-40B4-BE49-F238E27FC236}">
                <a16:creationId xmlns:a16="http://schemas.microsoft.com/office/drawing/2014/main" id="{CE3F3B1F-857C-E248-3C79-32CF782A6129}"/>
              </a:ext>
            </a:extLst>
          </p:cNvPr>
          <p:cNvSpPr txBox="1"/>
          <p:nvPr/>
        </p:nvSpPr>
        <p:spPr>
          <a:xfrm>
            <a:off x="8812649" y="2197566"/>
            <a:ext cx="42992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16R</a:t>
            </a:r>
          </a:p>
        </p:txBody>
      </p:sp>
      <p:sp>
        <p:nvSpPr>
          <p:cNvPr id="337" name="CaixaDeTexto 336">
            <a:extLst>
              <a:ext uri="{FF2B5EF4-FFF2-40B4-BE49-F238E27FC236}">
                <a16:creationId xmlns:a16="http://schemas.microsoft.com/office/drawing/2014/main" id="{AD88075D-B90E-4E7A-1E54-FC9F2D9C3C1D}"/>
              </a:ext>
            </a:extLst>
          </p:cNvPr>
          <p:cNvSpPr txBox="1"/>
          <p:nvPr/>
        </p:nvSpPr>
        <p:spPr>
          <a:xfrm>
            <a:off x="8852603" y="2391747"/>
            <a:ext cx="3513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2S</a:t>
            </a:r>
          </a:p>
        </p:txBody>
      </p:sp>
      <p:sp>
        <p:nvSpPr>
          <p:cNvPr id="338" name="CaixaDeTexto 337">
            <a:extLst>
              <a:ext uri="{FF2B5EF4-FFF2-40B4-BE49-F238E27FC236}">
                <a16:creationId xmlns:a16="http://schemas.microsoft.com/office/drawing/2014/main" id="{98970A71-7CEE-F61B-DF09-1095BABDCD45}"/>
              </a:ext>
            </a:extLst>
          </p:cNvPr>
          <p:cNvSpPr txBox="1"/>
          <p:nvPr/>
        </p:nvSpPr>
        <p:spPr>
          <a:xfrm>
            <a:off x="8864322" y="2585073"/>
            <a:ext cx="3513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1S</a:t>
            </a:r>
          </a:p>
        </p:txBody>
      </p:sp>
      <p:sp>
        <p:nvSpPr>
          <p:cNvPr id="339" name="CaixaDeTexto 338">
            <a:extLst>
              <a:ext uri="{FF2B5EF4-FFF2-40B4-BE49-F238E27FC236}">
                <a16:creationId xmlns:a16="http://schemas.microsoft.com/office/drawing/2014/main" id="{35165AC3-537C-AB77-AA2D-53B9CE5E178B}"/>
              </a:ext>
            </a:extLst>
          </p:cNvPr>
          <p:cNvSpPr txBox="1"/>
          <p:nvPr/>
        </p:nvSpPr>
        <p:spPr>
          <a:xfrm>
            <a:off x="8778002" y="2796300"/>
            <a:ext cx="51167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0,25S</a:t>
            </a:r>
          </a:p>
        </p:txBody>
      </p:sp>
      <p:sp>
        <p:nvSpPr>
          <p:cNvPr id="340" name="CaixaDeTexto 339">
            <a:extLst>
              <a:ext uri="{FF2B5EF4-FFF2-40B4-BE49-F238E27FC236}">
                <a16:creationId xmlns:a16="http://schemas.microsoft.com/office/drawing/2014/main" id="{3ADA9E0A-E3A2-737B-3E7F-4C2EFBB4528C}"/>
              </a:ext>
            </a:extLst>
          </p:cNvPr>
          <p:cNvSpPr txBox="1"/>
          <p:nvPr/>
        </p:nvSpPr>
        <p:spPr>
          <a:xfrm>
            <a:off x="8820461" y="2984995"/>
            <a:ext cx="447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0,5S</a:t>
            </a:r>
          </a:p>
        </p:txBody>
      </p:sp>
      <p:sp>
        <p:nvSpPr>
          <p:cNvPr id="341" name="CaixaDeTexto 340">
            <a:extLst>
              <a:ext uri="{FF2B5EF4-FFF2-40B4-BE49-F238E27FC236}">
                <a16:creationId xmlns:a16="http://schemas.microsoft.com/office/drawing/2014/main" id="{9DE9A414-9227-A614-41E9-661005102CEA}"/>
              </a:ext>
            </a:extLst>
          </p:cNvPr>
          <p:cNvSpPr txBox="1"/>
          <p:nvPr/>
        </p:nvSpPr>
        <p:spPr>
          <a:xfrm>
            <a:off x="8880316" y="3172512"/>
            <a:ext cx="3513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1S</a:t>
            </a:r>
          </a:p>
        </p:txBody>
      </p:sp>
      <p:sp>
        <p:nvSpPr>
          <p:cNvPr id="342" name="CaixaDeTexto 341">
            <a:extLst>
              <a:ext uri="{FF2B5EF4-FFF2-40B4-BE49-F238E27FC236}">
                <a16:creationId xmlns:a16="http://schemas.microsoft.com/office/drawing/2014/main" id="{3ED67AC2-E77A-DDC1-6A33-A4F663AA0EA3}"/>
              </a:ext>
            </a:extLst>
          </p:cNvPr>
          <p:cNvSpPr txBox="1"/>
          <p:nvPr/>
        </p:nvSpPr>
        <p:spPr>
          <a:xfrm>
            <a:off x="8887236" y="3358145"/>
            <a:ext cx="3513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1S</a:t>
            </a:r>
          </a:p>
        </p:txBody>
      </p:sp>
      <p:sp>
        <p:nvSpPr>
          <p:cNvPr id="343" name="CaixaDeTexto 342">
            <a:extLst>
              <a:ext uri="{FF2B5EF4-FFF2-40B4-BE49-F238E27FC236}">
                <a16:creationId xmlns:a16="http://schemas.microsoft.com/office/drawing/2014/main" id="{1185AE5F-ABF1-7DF1-F940-E1B24F5811A7}"/>
              </a:ext>
            </a:extLst>
          </p:cNvPr>
          <p:cNvSpPr txBox="1"/>
          <p:nvPr/>
        </p:nvSpPr>
        <p:spPr>
          <a:xfrm>
            <a:off x="8887236" y="3541893"/>
            <a:ext cx="3513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1S</a:t>
            </a:r>
          </a:p>
        </p:txBody>
      </p:sp>
      <p:sp>
        <p:nvSpPr>
          <p:cNvPr id="344" name="CaixaDeTexto 343">
            <a:extLst>
              <a:ext uri="{FF2B5EF4-FFF2-40B4-BE49-F238E27FC236}">
                <a16:creationId xmlns:a16="http://schemas.microsoft.com/office/drawing/2014/main" id="{43666B6B-6447-45BE-2FFD-CA0D4F952740}"/>
              </a:ext>
            </a:extLst>
          </p:cNvPr>
          <p:cNvSpPr txBox="1"/>
          <p:nvPr/>
        </p:nvSpPr>
        <p:spPr>
          <a:xfrm>
            <a:off x="8886937" y="3751906"/>
            <a:ext cx="36580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4R</a:t>
            </a:r>
          </a:p>
        </p:txBody>
      </p:sp>
      <p:sp>
        <p:nvSpPr>
          <p:cNvPr id="345" name="CaixaDeTexto 344">
            <a:extLst>
              <a:ext uri="{FF2B5EF4-FFF2-40B4-BE49-F238E27FC236}">
                <a16:creationId xmlns:a16="http://schemas.microsoft.com/office/drawing/2014/main" id="{794FCCE5-FD26-0DA1-6152-28BC679334DF}"/>
              </a:ext>
            </a:extLst>
          </p:cNvPr>
          <p:cNvSpPr txBox="1"/>
          <p:nvPr/>
        </p:nvSpPr>
        <p:spPr>
          <a:xfrm>
            <a:off x="8889794" y="3931954"/>
            <a:ext cx="3513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2S</a:t>
            </a:r>
          </a:p>
        </p:txBody>
      </p:sp>
      <p:cxnSp>
        <p:nvCxnSpPr>
          <p:cNvPr id="346" name="Conector reto 345">
            <a:extLst>
              <a:ext uri="{FF2B5EF4-FFF2-40B4-BE49-F238E27FC236}">
                <a16:creationId xmlns:a16="http://schemas.microsoft.com/office/drawing/2014/main" id="{BE4290EF-DDEE-190E-E24C-3EE874865F2D}"/>
              </a:ext>
            </a:extLst>
          </p:cNvPr>
          <p:cNvCxnSpPr>
            <a:cxnSpLocks/>
          </p:cNvCxnSpPr>
          <p:nvPr/>
        </p:nvCxnSpPr>
        <p:spPr>
          <a:xfrm>
            <a:off x="3276514" y="642041"/>
            <a:ext cx="59386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7" name="Conector reto 346">
            <a:extLst>
              <a:ext uri="{FF2B5EF4-FFF2-40B4-BE49-F238E27FC236}">
                <a16:creationId xmlns:a16="http://schemas.microsoft.com/office/drawing/2014/main" id="{07DB40E4-4C7A-5480-F1EE-10C3E40546CD}"/>
              </a:ext>
            </a:extLst>
          </p:cNvPr>
          <p:cNvCxnSpPr>
            <a:cxnSpLocks/>
          </p:cNvCxnSpPr>
          <p:nvPr/>
        </p:nvCxnSpPr>
        <p:spPr>
          <a:xfrm>
            <a:off x="3280806" y="839256"/>
            <a:ext cx="59386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8" name="Conector reto 347">
            <a:extLst>
              <a:ext uri="{FF2B5EF4-FFF2-40B4-BE49-F238E27FC236}">
                <a16:creationId xmlns:a16="http://schemas.microsoft.com/office/drawing/2014/main" id="{99F7A7DA-042E-C725-FB54-CF37D3566BA9}"/>
              </a:ext>
            </a:extLst>
          </p:cNvPr>
          <p:cNvCxnSpPr>
            <a:cxnSpLocks/>
          </p:cNvCxnSpPr>
          <p:nvPr/>
        </p:nvCxnSpPr>
        <p:spPr>
          <a:xfrm>
            <a:off x="3285103" y="1043168"/>
            <a:ext cx="59386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9" name="Conector reto 348">
            <a:extLst>
              <a:ext uri="{FF2B5EF4-FFF2-40B4-BE49-F238E27FC236}">
                <a16:creationId xmlns:a16="http://schemas.microsoft.com/office/drawing/2014/main" id="{A991C903-4BF8-C915-4A32-FDC7F0DB65E6}"/>
              </a:ext>
            </a:extLst>
          </p:cNvPr>
          <p:cNvCxnSpPr>
            <a:cxnSpLocks/>
          </p:cNvCxnSpPr>
          <p:nvPr/>
        </p:nvCxnSpPr>
        <p:spPr>
          <a:xfrm>
            <a:off x="3289396" y="1247225"/>
            <a:ext cx="59386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0" name="Conector reto 349">
            <a:extLst>
              <a:ext uri="{FF2B5EF4-FFF2-40B4-BE49-F238E27FC236}">
                <a16:creationId xmlns:a16="http://schemas.microsoft.com/office/drawing/2014/main" id="{54626530-C6E4-6DF8-9377-D737E893B73C}"/>
              </a:ext>
            </a:extLst>
          </p:cNvPr>
          <p:cNvCxnSpPr>
            <a:cxnSpLocks/>
          </p:cNvCxnSpPr>
          <p:nvPr/>
        </p:nvCxnSpPr>
        <p:spPr>
          <a:xfrm>
            <a:off x="3295838" y="1435185"/>
            <a:ext cx="59386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1" name="Conector reto 350">
            <a:extLst>
              <a:ext uri="{FF2B5EF4-FFF2-40B4-BE49-F238E27FC236}">
                <a16:creationId xmlns:a16="http://schemas.microsoft.com/office/drawing/2014/main" id="{1BEDF495-CAF5-0EE7-57FE-37BB1B1824F0}"/>
              </a:ext>
            </a:extLst>
          </p:cNvPr>
          <p:cNvCxnSpPr>
            <a:cxnSpLocks/>
          </p:cNvCxnSpPr>
          <p:nvPr/>
        </p:nvCxnSpPr>
        <p:spPr>
          <a:xfrm>
            <a:off x="3295840" y="1634935"/>
            <a:ext cx="59386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" name="Conector reto 351">
            <a:extLst>
              <a:ext uri="{FF2B5EF4-FFF2-40B4-BE49-F238E27FC236}">
                <a16:creationId xmlns:a16="http://schemas.microsoft.com/office/drawing/2014/main" id="{2E17E713-0742-A0B6-824A-BD89FB503B80}"/>
              </a:ext>
            </a:extLst>
          </p:cNvPr>
          <p:cNvCxnSpPr>
            <a:cxnSpLocks/>
          </p:cNvCxnSpPr>
          <p:nvPr/>
        </p:nvCxnSpPr>
        <p:spPr>
          <a:xfrm>
            <a:off x="3299484" y="1812223"/>
            <a:ext cx="59386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" name="Conector reto 352">
            <a:extLst>
              <a:ext uri="{FF2B5EF4-FFF2-40B4-BE49-F238E27FC236}">
                <a16:creationId xmlns:a16="http://schemas.microsoft.com/office/drawing/2014/main" id="{B5141CDC-77AA-40BE-992A-87CF62790CD3}"/>
              </a:ext>
            </a:extLst>
          </p:cNvPr>
          <p:cNvCxnSpPr>
            <a:cxnSpLocks/>
          </p:cNvCxnSpPr>
          <p:nvPr/>
        </p:nvCxnSpPr>
        <p:spPr>
          <a:xfrm>
            <a:off x="3285101" y="2014375"/>
            <a:ext cx="59386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" name="Conector reto 353">
            <a:extLst>
              <a:ext uri="{FF2B5EF4-FFF2-40B4-BE49-F238E27FC236}">
                <a16:creationId xmlns:a16="http://schemas.microsoft.com/office/drawing/2014/main" id="{C183E8B7-C8C1-13A5-8256-E6E81F5C4A12}"/>
              </a:ext>
            </a:extLst>
          </p:cNvPr>
          <p:cNvCxnSpPr>
            <a:cxnSpLocks/>
          </p:cNvCxnSpPr>
          <p:nvPr/>
        </p:nvCxnSpPr>
        <p:spPr>
          <a:xfrm>
            <a:off x="3278662" y="2209183"/>
            <a:ext cx="59386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5" name="Conector reto 354">
            <a:extLst>
              <a:ext uri="{FF2B5EF4-FFF2-40B4-BE49-F238E27FC236}">
                <a16:creationId xmlns:a16="http://schemas.microsoft.com/office/drawing/2014/main" id="{5CB34388-45D1-D1D6-C9AF-DB5887C92D7A}"/>
              </a:ext>
            </a:extLst>
          </p:cNvPr>
          <p:cNvCxnSpPr>
            <a:cxnSpLocks/>
          </p:cNvCxnSpPr>
          <p:nvPr/>
        </p:nvCxnSpPr>
        <p:spPr>
          <a:xfrm>
            <a:off x="3272223" y="2408125"/>
            <a:ext cx="59386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6" name="Conector reto 355">
            <a:extLst>
              <a:ext uri="{FF2B5EF4-FFF2-40B4-BE49-F238E27FC236}">
                <a16:creationId xmlns:a16="http://schemas.microsoft.com/office/drawing/2014/main" id="{9FA71BA2-E0B9-5E5D-E1CC-8983CD01980B}"/>
              </a:ext>
            </a:extLst>
          </p:cNvPr>
          <p:cNvCxnSpPr>
            <a:cxnSpLocks/>
          </p:cNvCxnSpPr>
          <p:nvPr/>
        </p:nvCxnSpPr>
        <p:spPr>
          <a:xfrm>
            <a:off x="3265771" y="2600822"/>
            <a:ext cx="59386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7" name="Conector reto 356">
            <a:extLst>
              <a:ext uri="{FF2B5EF4-FFF2-40B4-BE49-F238E27FC236}">
                <a16:creationId xmlns:a16="http://schemas.microsoft.com/office/drawing/2014/main" id="{2C7E1175-8558-6169-94EB-10EC362AB3E6}"/>
              </a:ext>
            </a:extLst>
          </p:cNvPr>
          <p:cNvCxnSpPr>
            <a:cxnSpLocks/>
          </p:cNvCxnSpPr>
          <p:nvPr/>
        </p:nvCxnSpPr>
        <p:spPr>
          <a:xfrm>
            <a:off x="3265784" y="2796543"/>
            <a:ext cx="59386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8" name="Conector reto 357">
            <a:extLst>
              <a:ext uri="{FF2B5EF4-FFF2-40B4-BE49-F238E27FC236}">
                <a16:creationId xmlns:a16="http://schemas.microsoft.com/office/drawing/2014/main" id="{B671513E-0ADC-A047-0BED-8B3893C2BC10}"/>
              </a:ext>
            </a:extLst>
          </p:cNvPr>
          <p:cNvCxnSpPr>
            <a:cxnSpLocks/>
          </p:cNvCxnSpPr>
          <p:nvPr/>
        </p:nvCxnSpPr>
        <p:spPr>
          <a:xfrm>
            <a:off x="3265784" y="2990843"/>
            <a:ext cx="59386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9" name="Conector reto 358">
            <a:extLst>
              <a:ext uri="{FF2B5EF4-FFF2-40B4-BE49-F238E27FC236}">
                <a16:creationId xmlns:a16="http://schemas.microsoft.com/office/drawing/2014/main" id="{0643194A-B1CC-39B5-4452-E549FA2A6185}"/>
              </a:ext>
            </a:extLst>
          </p:cNvPr>
          <p:cNvCxnSpPr>
            <a:cxnSpLocks/>
          </p:cNvCxnSpPr>
          <p:nvPr/>
        </p:nvCxnSpPr>
        <p:spPr>
          <a:xfrm>
            <a:off x="3265784" y="3177054"/>
            <a:ext cx="59386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0" name="Conector reto 359">
            <a:extLst>
              <a:ext uri="{FF2B5EF4-FFF2-40B4-BE49-F238E27FC236}">
                <a16:creationId xmlns:a16="http://schemas.microsoft.com/office/drawing/2014/main" id="{B1B1761A-FD00-0C0A-A41E-F9553AB3EF11}"/>
              </a:ext>
            </a:extLst>
          </p:cNvPr>
          <p:cNvCxnSpPr>
            <a:cxnSpLocks/>
          </p:cNvCxnSpPr>
          <p:nvPr/>
        </p:nvCxnSpPr>
        <p:spPr>
          <a:xfrm>
            <a:off x="3270081" y="3365298"/>
            <a:ext cx="59386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1" name="Conector reto 360">
            <a:extLst>
              <a:ext uri="{FF2B5EF4-FFF2-40B4-BE49-F238E27FC236}">
                <a16:creationId xmlns:a16="http://schemas.microsoft.com/office/drawing/2014/main" id="{7984158C-8624-C7B0-D524-FA2518846026}"/>
              </a:ext>
            </a:extLst>
          </p:cNvPr>
          <p:cNvCxnSpPr>
            <a:cxnSpLocks/>
          </p:cNvCxnSpPr>
          <p:nvPr/>
        </p:nvCxnSpPr>
        <p:spPr>
          <a:xfrm>
            <a:off x="3270081" y="3561798"/>
            <a:ext cx="59386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2" name="Conector reto 361">
            <a:extLst>
              <a:ext uri="{FF2B5EF4-FFF2-40B4-BE49-F238E27FC236}">
                <a16:creationId xmlns:a16="http://schemas.microsoft.com/office/drawing/2014/main" id="{F5C585B6-278F-40E9-30C6-7724DD8F9D15}"/>
              </a:ext>
            </a:extLst>
          </p:cNvPr>
          <p:cNvCxnSpPr>
            <a:cxnSpLocks/>
          </p:cNvCxnSpPr>
          <p:nvPr/>
        </p:nvCxnSpPr>
        <p:spPr>
          <a:xfrm>
            <a:off x="3267940" y="3739954"/>
            <a:ext cx="59386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3" name="Conector reto 362">
            <a:extLst>
              <a:ext uri="{FF2B5EF4-FFF2-40B4-BE49-F238E27FC236}">
                <a16:creationId xmlns:a16="http://schemas.microsoft.com/office/drawing/2014/main" id="{97A6B1A4-69B9-F7EF-B784-65006D83D9F7}"/>
              </a:ext>
            </a:extLst>
          </p:cNvPr>
          <p:cNvCxnSpPr>
            <a:cxnSpLocks/>
          </p:cNvCxnSpPr>
          <p:nvPr/>
        </p:nvCxnSpPr>
        <p:spPr>
          <a:xfrm>
            <a:off x="3261498" y="3940455"/>
            <a:ext cx="59386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4" name="Conector reto 363">
            <a:extLst>
              <a:ext uri="{FF2B5EF4-FFF2-40B4-BE49-F238E27FC236}">
                <a16:creationId xmlns:a16="http://schemas.microsoft.com/office/drawing/2014/main" id="{5486682D-486C-FAE8-2D5F-786560EBD42C}"/>
              </a:ext>
            </a:extLst>
          </p:cNvPr>
          <p:cNvCxnSpPr>
            <a:cxnSpLocks/>
          </p:cNvCxnSpPr>
          <p:nvPr/>
        </p:nvCxnSpPr>
        <p:spPr>
          <a:xfrm>
            <a:off x="3255061" y="4131496"/>
            <a:ext cx="59386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5" name="Conector reto 364">
            <a:extLst>
              <a:ext uri="{FF2B5EF4-FFF2-40B4-BE49-F238E27FC236}">
                <a16:creationId xmlns:a16="http://schemas.microsoft.com/office/drawing/2014/main" id="{CC4A363B-0C5B-06CD-83DE-9DEAC50E37D4}"/>
              </a:ext>
            </a:extLst>
          </p:cNvPr>
          <p:cNvCxnSpPr>
            <a:cxnSpLocks/>
          </p:cNvCxnSpPr>
          <p:nvPr/>
        </p:nvCxnSpPr>
        <p:spPr>
          <a:xfrm>
            <a:off x="3246467" y="4335403"/>
            <a:ext cx="59386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6" name="Conector reto 365">
            <a:extLst>
              <a:ext uri="{FF2B5EF4-FFF2-40B4-BE49-F238E27FC236}">
                <a16:creationId xmlns:a16="http://schemas.microsoft.com/office/drawing/2014/main" id="{A4A0BDBB-2EB5-2E19-9EE0-B3C9EF8548C1}"/>
              </a:ext>
            </a:extLst>
          </p:cNvPr>
          <p:cNvCxnSpPr>
            <a:cxnSpLocks/>
          </p:cNvCxnSpPr>
          <p:nvPr/>
        </p:nvCxnSpPr>
        <p:spPr>
          <a:xfrm>
            <a:off x="3248618" y="4531785"/>
            <a:ext cx="59386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7" name="Conector reto 366">
            <a:extLst>
              <a:ext uri="{FF2B5EF4-FFF2-40B4-BE49-F238E27FC236}">
                <a16:creationId xmlns:a16="http://schemas.microsoft.com/office/drawing/2014/main" id="{CF31ECB3-994B-10EE-2353-6EDF63AAA983}"/>
              </a:ext>
            </a:extLst>
          </p:cNvPr>
          <p:cNvCxnSpPr>
            <a:cxnSpLocks/>
          </p:cNvCxnSpPr>
          <p:nvPr/>
        </p:nvCxnSpPr>
        <p:spPr>
          <a:xfrm>
            <a:off x="3239998" y="4729689"/>
            <a:ext cx="59386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8" name="Conector reto 367">
            <a:extLst>
              <a:ext uri="{FF2B5EF4-FFF2-40B4-BE49-F238E27FC236}">
                <a16:creationId xmlns:a16="http://schemas.microsoft.com/office/drawing/2014/main" id="{E88B2C61-3F85-B815-B74F-6B80D14D5F9B}"/>
              </a:ext>
            </a:extLst>
          </p:cNvPr>
          <p:cNvCxnSpPr>
            <a:cxnSpLocks/>
          </p:cNvCxnSpPr>
          <p:nvPr/>
        </p:nvCxnSpPr>
        <p:spPr>
          <a:xfrm>
            <a:off x="3242181" y="4918368"/>
            <a:ext cx="59386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9" name="Conector reto 368">
            <a:extLst>
              <a:ext uri="{FF2B5EF4-FFF2-40B4-BE49-F238E27FC236}">
                <a16:creationId xmlns:a16="http://schemas.microsoft.com/office/drawing/2014/main" id="{E42D4DB6-66BF-433E-0B68-54B2878ECCA3}"/>
              </a:ext>
            </a:extLst>
          </p:cNvPr>
          <p:cNvCxnSpPr>
            <a:cxnSpLocks/>
          </p:cNvCxnSpPr>
          <p:nvPr/>
        </p:nvCxnSpPr>
        <p:spPr>
          <a:xfrm>
            <a:off x="3246990" y="5112534"/>
            <a:ext cx="59386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0" name="Conector reto 369">
            <a:extLst>
              <a:ext uri="{FF2B5EF4-FFF2-40B4-BE49-F238E27FC236}">
                <a16:creationId xmlns:a16="http://schemas.microsoft.com/office/drawing/2014/main" id="{0771947F-329A-1E4D-B727-8D5A30082B1E}"/>
              </a:ext>
            </a:extLst>
          </p:cNvPr>
          <p:cNvCxnSpPr>
            <a:cxnSpLocks/>
          </p:cNvCxnSpPr>
          <p:nvPr/>
        </p:nvCxnSpPr>
        <p:spPr>
          <a:xfrm>
            <a:off x="3248621" y="5298290"/>
            <a:ext cx="59386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1" name="CaixaDeTexto 370">
            <a:extLst>
              <a:ext uri="{FF2B5EF4-FFF2-40B4-BE49-F238E27FC236}">
                <a16:creationId xmlns:a16="http://schemas.microsoft.com/office/drawing/2014/main" id="{C91DEF12-A4F1-CBAE-4472-B434C282D568}"/>
              </a:ext>
            </a:extLst>
          </p:cNvPr>
          <p:cNvSpPr txBox="1"/>
          <p:nvPr/>
        </p:nvSpPr>
        <p:spPr>
          <a:xfrm>
            <a:off x="4997110" y="434284"/>
            <a:ext cx="58381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Species</a:t>
            </a:r>
            <a:endParaRPr lang="pt-BR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2" name="CaixaDeTexto 371">
            <a:extLst>
              <a:ext uri="{FF2B5EF4-FFF2-40B4-BE49-F238E27FC236}">
                <a16:creationId xmlns:a16="http://schemas.microsoft.com/office/drawing/2014/main" id="{DAB875F8-888C-C08F-764B-D571FB2ACFB3}"/>
              </a:ext>
            </a:extLst>
          </p:cNvPr>
          <p:cNvSpPr txBox="1"/>
          <p:nvPr/>
        </p:nvSpPr>
        <p:spPr>
          <a:xfrm>
            <a:off x="4859673" y="652277"/>
            <a:ext cx="8835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baumannii</a:t>
            </a:r>
          </a:p>
        </p:txBody>
      </p:sp>
      <p:sp>
        <p:nvSpPr>
          <p:cNvPr id="373" name="CaixaDeTexto 372">
            <a:extLst>
              <a:ext uri="{FF2B5EF4-FFF2-40B4-BE49-F238E27FC236}">
                <a16:creationId xmlns:a16="http://schemas.microsoft.com/office/drawing/2014/main" id="{A3F16582-53EA-1709-597C-710CA8ABBF60}"/>
              </a:ext>
            </a:extLst>
          </p:cNvPr>
          <p:cNvSpPr txBox="1"/>
          <p:nvPr/>
        </p:nvSpPr>
        <p:spPr>
          <a:xfrm>
            <a:off x="4869460" y="855011"/>
            <a:ext cx="8835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baumannii</a:t>
            </a:r>
          </a:p>
        </p:txBody>
      </p:sp>
      <p:sp>
        <p:nvSpPr>
          <p:cNvPr id="374" name="CaixaDeTexto 373">
            <a:extLst>
              <a:ext uri="{FF2B5EF4-FFF2-40B4-BE49-F238E27FC236}">
                <a16:creationId xmlns:a16="http://schemas.microsoft.com/office/drawing/2014/main" id="{81EC8D8C-15C6-D769-1391-DD89839E99D4}"/>
              </a:ext>
            </a:extLst>
          </p:cNvPr>
          <p:cNvSpPr txBox="1"/>
          <p:nvPr/>
        </p:nvSpPr>
        <p:spPr>
          <a:xfrm>
            <a:off x="4862106" y="1064151"/>
            <a:ext cx="8835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baumannii</a:t>
            </a:r>
          </a:p>
        </p:txBody>
      </p:sp>
      <p:sp>
        <p:nvSpPr>
          <p:cNvPr id="375" name="CaixaDeTexto 374">
            <a:extLst>
              <a:ext uri="{FF2B5EF4-FFF2-40B4-BE49-F238E27FC236}">
                <a16:creationId xmlns:a16="http://schemas.microsoft.com/office/drawing/2014/main" id="{D1A091AF-BBC8-0563-ACBC-B49D3E858565}"/>
              </a:ext>
            </a:extLst>
          </p:cNvPr>
          <p:cNvSpPr txBox="1"/>
          <p:nvPr/>
        </p:nvSpPr>
        <p:spPr>
          <a:xfrm>
            <a:off x="5111436" y="1248365"/>
            <a:ext cx="4267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ACB</a:t>
            </a:r>
          </a:p>
        </p:txBody>
      </p:sp>
      <p:sp>
        <p:nvSpPr>
          <p:cNvPr id="376" name="CaixaDeTexto 375">
            <a:extLst>
              <a:ext uri="{FF2B5EF4-FFF2-40B4-BE49-F238E27FC236}">
                <a16:creationId xmlns:a16="http://schemas.microsoft.com/office/drawing/2014/main" id="{88C136D7-08E7-5C0C-B990-80A5D7A547B6}"/>
              </a:ext>
            </a:extLst>
          </p:cNvPr>
          <p:cNvSpPr txBox="1"/>
          <p:nvPr/>
        </p:nvSpPr>
        <p:spPr>
          <a:xfrm>
            <a:off x="4880499" y="1451731"/>
            <a:ext cx="8835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baumannii</a:t>
            </a:r>
          </a:p>
        </p:txBody>
      </p:sp>
      <p:sp>
        <p:nvSpPr>
          <p:cNvPr id="377" name="CaixaDeTexto 376">
            <a:extLst>
              <a:ext uri="{FF2B5EF4-FFF2-40B4-BE49-F238E27FC236}">
                <a16:creationId xmlns:a16="http://schemas.microsoft.com/office/drawing/2014/main" id="{A9F7C255-635A-231E-D84E-234E79219858}"/>
              </a:ext>
            </a:extLst>
          </p:cNvPr>
          <p:cNvSpPr txBox="1"/>
          <p:nvPr/>
        </p:nvSpPr>
        <p:spPr>
          <a:xfrm>
            <a:off x="5094989" y="1626926"/>
            <a:ext cx="4267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ACB</a:t>
            </a:r>
          </a:p>
        </p:txBody>
      </p:sp>
      <p:sp>
        <p:nvSpPr>
          <p:cNvPr id="378" name="CaixaDeTexto 377">
            <a:extLst>
              <a:ext uri="{FF2B5EF4-FFF2-40B4-BE49-F238E27FC236}">
                <a16:creationId xmlns:a16="http://schemas.microsoft.com/office/drawing/2014/main" id="{C28CFA02-24B0-718D-39E6-F37E42EBD07A}"/>
              </a:ext>
            </a:extLst>
          </p:cNvPr>
          <p:cNvSpPr txBox="1"/>
          <p:nvPr/>
        </p:nvSpPr>
        <p:spPr>
          <a:xfrm>
            <a:off x="5094802" y="1816627"/>
            <a:ext cx="4267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ACB</a:t>
            </a:r>
          </a:p>
        </p:txBody>
      </p:sp>
      <p:sp>
        <p:nvSpPr>
          <p:cNvPr id="379" name="CaixaDeTexto 378">
            <a:extLst>
              <a:ext uri="{FF2B5EF4-FFF2-40B4-BE49-F238E27FC236}">
                <a16:creationId xmlns:a16="http://schemas.microsoft.com/office/drawing/2014/main" id="{BF571E3A-8FF2-03D6-5F1E-4B029EE5206F}"/>
              </a:ext>
            </a:extLst>
          </p:cNvPr>
          <p:cNvSpPr txBox="1"/>
          <p:nvPr/>
        </p:nvSpPr>
        <p:spPr>
          <a:xfrm>
            <a:off x="4900275" y="2022808"/>
            <a:ext cx="8835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baumannii</a:t>
            </a:r>
          </a:p>
        </p:txBody>
      </p:sp>
      <p:sp>
        <p:nvSpPr>
          <p:cNvPr id="380" name="CaixaDeTexto 379">
            <a:extLst>
              <a:ext uri="{FF2B5EF4-FFF2-40B4-BE49-F238E27FC236}">
                <a16:creationId xmlns:a16="http://schemas.microsoft.com/office/drawing/2014/main" id="{A57F3EEA-6D9F-190A-09AC-2962C380F83A}"/>
              </a:ext>
            </a:extLst>
          </p:cNvPr>
          <p:cNvSpPr txBox="1"/>
          <p:nvPr/>
        </p:nvSpPr>
        <p:spPr>
          <a:xfrm>
            <a:off x="5071194" y="2226102"/>
            <a:ext cx="4267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ACB</a:t>
            </a:r>
          </a:p>
        </p:txBody>
      </p:sp>
      <p:sp>
        <p:nvSpPr>
          <p:cNvPr id="381" name="CaixaDeTexto 380">
            <a:extLst>
              <a:ext uri="{FF2B5EF4-FFF2-40B4-BE49-F238E27FC236}">
                <a16:creationId xmlns:a16="http://schemas.microsoft.com/office/drawing/2014/main" id="{60211A76-D350-9C71-57B3-2342B1B24191}"/>
              </a:ext>
            </a:extLst>
          </p:cNvPr>
          <p:cNvSpPr txBox="1"/>
          <p:nvPr/>
        </p:nvSpPr>
        <p:spPr>
          <a:xfrm>
            <a:off x="5076970" y="2404198"/>
            <a:ext cx="4267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ACB</a:t>
            </a:r>
          </a:p>
        </p:txBody>
      </p:sp>
      <p:sp>
        <p:nvSpPr>
          <p:cNvPr id="382" name="CaixaDeTexto 381">
            <a:extLst>
              <a:ext uri="{FF2B5EF4-FFF2-40B4-BE49-F238E27FC236}">
                <a16:creationId xmlns:a16="http://schemas.microsoft.com/office/drawing/2014/main" id="{E023D2F6-3D8A-E5F7-376E-5AA64804A399}"/>
              </a:ext>
            </a:extLst>
          </p:cNvPr>
          <p:cNvSpPr txBox="1"/>
          <p:nvPr/>
        </p:nvSpPr>
        <p:spPr>
          <a:xfrm>
            <a:off x="4909995" y="2601027"/>
            <a:ext cx="8835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baumannii</a:t>
            </a:r>
          </a:p>
        </p:txBody>
      </p:sp>
      <p:sp>
        <p:nvSpPr>
          <p:cNvPr id="383" name="CaixaDeTexto 382">
            <a:extLst>
              <a:ext uri="{FF2B5EF4-FFF2-40B4-BE49-F238E27FC236}">
                <a16:creationId xmlns:a16="http://schemas.microsoft.com/office/drawing/2014/main" id="{83C9DFB5-6539-1AF2-F7B9-F6F3F234D702}"/>
              </a:ext>
            </a:extLst>
          </p:cNvPr>
          <p:cNvSpPr txBox="1"/>
          <p:nvPr/>
        </p:nvSpPr>
        <p:spPr>
          <a:xfrm>
            <a:off x="4904242" y="2799646"/>
            <a:ext cx="8835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baumannii</a:t>
            </a:r>
          </a:p>
        </p:txBody>
      </p:sp>
      <p:sp>
        <p:nvSpPr>
          <p:cNvPr id="384" name="CaixaDeTexto 383">
            <a:extLst>
              <a:ext uri="{FF2B5EF4-FFF2-40B4-BE49-F238E27FC236}">
                <a16:creationId xmlns:a16="http://schemas.microsoft.com/office/drawing/2014/main" id="{BC1C1837-B8AE-D4D0-8163-8A572FE385E0}"/>
              </a:ext>
            </a:extLst>
          </p:cNvPr>
          <p:cNvSpPr txBox="1"/>
          <p:nvPr/>
        </p:nvSpPr>
        <p:spPr>
          <a:xfrm>
            <a:off x="4892802" y="2983680"/>
            <a:ext cx="8835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baumannii</a:t>
            </a:r>
          </a:p>
        </p:txBody>
      </p:sp>
      <p:sp>
        <p:nvSpPr>
          <p:cNvPr id="385" name="CaixaDeTexto 384">
            <a:extLst>
              <a:ext uri="{FF2B5EF4-FFF2-40B4-BE49-F238E27FC236}">
                <a16:creationId xmlns:a16="http://schemas.microsoft.com/office/drawing/2014/main" id="{0250EA8F-36A8-CD5D-7ED5-E4A4DF039BA0}"/>
              </a:ext>
            </a:extLst>
          </p:cNvPr>
          <p:cNvSpPr txBox="1"/>
          <p:nvPr/>
        </p:nvSpPr>
        <p:spPr>
          <a:xfrm>
            <a:off x="4895655" y="3177336"/>
            <a:ext cx="8835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baumannii</a:t>
            </a:r>
          </a:p>
        </p:txBody>
      </p:sp>
      <p:sp>
        <p:nvSpPr>
          <p:cNvPr id="386" name="CaixaDeTexto 385">
            <a:extLst>
              <a:ext uri="{FF2B5EF4-FFF2-40B4-BE49-F238E27FC236}">
                <a16:creationId xmlns:a16="http://schemas.microsoft.com/office/drawing/2014/main" id="{6BED4B6D-8F89-37D3-1A02-CB150926539A}"/>
              </a:ext>
            </a:extLst>
          </p:cNvPr>
          <p:cNvSpPr txBox="1"/>
          <p:nvPr/>
        </p:nvSpPr>
        <p:spPr>
          <a:xfrm>
            <a:off x="4903071" y="3356770"/>
            <a:ext cx="8835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baumannii</a:t>
            </a:r>
          </a:p>
        </p:txBody>
      </p:sp>
      <p:sp>
        <p:nvSpPr>
          <p:cNvPr id="387" name="CaixaDeTexto 386">
            <a:extLst>
              <a:ext uri="{FF2B5EF4-FFF2-40B4-BE49-F238E27FC236}">
                <a16:creationId xmlns:a16="http://schemas.microsoft.com/office/drawing/2014/main" id="{F39CAEE5-DA71-4149-2105-74284B29073E}"/>
              </a:ext>
            </a:extLst>
          </p:cNvPr>
          <p:cNvSpPr txBox="1"/>
          <p:nvPr/>
        </p:nvSpPr>
        <p:spPr>
          <a:xfrm>
            <a:off x="4921590" y="3538406"/>
            <a:ext cx="8835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baumannii</a:t>
            </a:r>
          </a:p>
        </p:txBody>
      </p:sp>
      <p:sp>
        <p:nvSpPr>
          <p:cNvPr id="388" name="CaixaDeTexto 387">
            <a:extLst>
              <a:ext uri="{FF2B5EF4-FFF2-40B4-BE49-F238E27FC236}">
                <a16:creationId xmlns:a16="http://schemas.microsoft.com/office/drawing/2014/main" id="{EBFCF973-8363-4A3B-0D48-586C2E96E6C7}"/>
              </a:ext>
            </a:extLst>
          </p:cNvPr>
          <p:cNvSpPr txBox="1"/>
          <p:nvPr/>
        </p:nvSpPr>
        <p:spPr>
          <a:xfrm>
            <a:off x="4920778" y="3741205"/>
            <a:ext cx="8835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baumannii</a:t>
            </a:r>
          </a:p>
        </p:txBody>
      </p:sp>
      <p:sp>
        <p:nvSpPr>
          <p:cNvPr id="389" name="CaixaDeTexto 388">
            <a:extLst>
              <a:ext uri="{FF2B5EF4-FFF2-40B4-BE49-F238E27FC236}">
                <a16:creationId xmlns:a16="http://schemas.microsoft.com/office/drawing/2014/main" id="{D59486D9-64F7-1E8D-7196-30A02F8F9C0E}"/>
              </a:ext>
            </a:extLst>
          </p:cNvPr>
          <p:cNvSpPr txBox="1"/>
          <p:nvPr/>
        </p:nvSpPr>
        <p:spPr>
          <a:xfrm>
            <a:off x="4928350" y="3936048"/>
            <a:ext cx="8835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baumannii</a:t>
            </a:r>
          </a:p>
        </p:txBody>
      </p:sp>
      <p:sp>
        <p:nvSpPr>
          <p:cNvPr id="390" name="CaixaDeTexto 389">
            <a:extLst>
              <a:ext uri="{FF2B5EF4-FFF2-40B4-BE49-F238E27FC236}">
                <a16:creationId xmlns:a16="http://schemas.microsoft.com/office/drawing/2014/main" id="{BDF4BBCF-9E53-6F63-F0A9-1286B32A5B42}"/>
              </a:ext>
            </a:extLst>
          </p:cNvPr>
          <p:cNvSpPr txBox="1"/>
          <p:nvPr/>
        </p:nvSpPr>
        <p:spPr>
          <a:xfrm>
            <a:off x="4922490" y="4144628"/>
            <a:ext cx="8835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baumannii</a:t>
            </a:r>
          </a:p>
        </p:txBody>
      </p:sp>
      <p:sp>
        <p:nvSpPr>
          <p:cNvPr id="391" name="CaixaDeTexto 390">
            <a:extLst>
              <a:ext uri="{FF2B5EF4-FFF2-40B4-BE49-F238E27FC236}">
                <a16:creationId xmlns:a16="http://schemas.microsoft.com/office/drawing/2014/main" id="{D16E07CF-D6ED-A5A2-75D6-FD2006F180EB}"/>
              </a:ext>
            </a:extLst>
          </p:cNvPr>
          <p:cNvSpPr txBox="1"/>
          <p:nvPr/>
        </p:nvSpPr>
        <p:spPr>
          <a:xfrm>
            <a:off x="4935932" y="4336891"/>
            <a:ext cx="8835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baumannii</a:t>
            </a:r>
          </a:p>
        </p:txBody>
      </p:sp>
      <p:sp>
        <p:nvSpPr>
          <p:cNvPr id="392" name="CaixaDeTexto 391">
            <a:extLst>
              <a:ext uri="{FF2B5EF4-FFF2-40B4-BE49-F238E27FC236}">
                <a16:creationId xmlns:a16="http://schemas.microsoft.com/office/drawing/2014/main" id="{906238A0-CC95-9F16-61CF-BBA15E7DDF7D}"/>
              </a:ext>
            </a:extLst>
          </p:cNvPr>
          <p:cNvSpPr txBox="1"/>
          <p:nvPr/>
        </p:nvSpPr>
        <p:spPr>
          <a:xfrm>
            <a:off x="4943761" y="4721133"/>
            <a:ext cx="8835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baumannii</a:t>
            </a:r>
          </a:p>
        </p:txBody>
      </p:sp>
      <p:sp>
        <p:nvSpPr>
          <p:cNvPr id="393" name="CaixaDeTexto 392">
            <a:extLst>
              <a:ext uri="{FF2B5EF4-FFF2-40B4-BE49-F238E27FC236}">
                <a16:creationId xmlns:a16="http://schemas.microsoft.com/office/drawing/2014/main" id="{59F58FDF-042A-A367-C886-339E53E33623}"/>
              </a:ext>
            </a:extLst>
          </p:cNvPr>
          <p:cNvSpPr txBox="1"/>
          <p:nvPr/>
        </p:nvSpPr>
        <p:spPr>
          <a:xfrm>
            <a:off x="4954044" y="4911439"/>
            <a:ext cx="8835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baumannii</a:t>
            </a:r>
          </a:p>
        </p:txBody>
      </p:sp>
      <p:sp>
        <p:nvSpPr>
          <p:cNvPr id="394" name="CaixaDeTexto 393">
            <a:extLst>
              <a:ext uri="{FF2B5EF4-FFF2-40B4-BE49-F238E27FC236}">
                <a16:creationId xmlns:a16="http://schemas.microsoft.com/office/drawing/2014/main" id="{1F786C09-740C-2AFE-E62B-5CAB01CE79E3}"/>
              </a:ext>
            </a:extLst>
          </p:cNvPr>
          <p:cNvSpPr txBox="1"/>
          <p:nvPr/>
        </p:nvSpPr>
        <p:spPr>
          <a:xfrm>
            <a:off x="4954044" y="5100623"/>
            <a:ext cx="8835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baumannii</a:t>
            </a:r>
          </a:p>
        </p:txBody>
      </p:sp>
      <p:sp>
        <p:nvSpPr>
          <p:cNvPr id="395" name="CaixaDeTexto 394">
            <a:extLst>
              <a:ext uri="{FF2B5EF4-FFF2-40B4-BE49-F238E27FC236}">
                <a16:creationId xmlns:a16="http://schemas.microsoft.com/office/drawing/2014/main" id="{66FC65FA-C800-E5BF-F174-9C572890343D}"/>
              </a:ext>
            </a:extLst>
          </p:cNvPr>
          <p:cNvSpPr txBox="1"/>
          <p:nvPr/>
        </p:nvSpPr>
        <p:spPr>
          <a:xfrm>
            <a:off x="5131746" y="4533185"/>
            <a:ext cx="4267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ACB</a:t>
            </a:r>
          </a:p>
        </p:txBody>
      </p:sp>
      <p:sp>
        <p:nvSpPr>
          <p:cNvPr id="396" name="CaixaDeTexto 395">
            <a:extLst>
              <a:ext uri="{FF2B5EF4-FFF2-40B4-BE49-F238E27FC236}">
                <a16:creationId xmlns:a16="http://schemas.microsoft.com/office/drawing/2014/main" id="{2BBA370A-2101-237B-38BC-A2F5FFBD03A4}"/>
              </a:ext>
            </a:extLst>
          </p:cNvPr>
          <p:cNvSpPr txBox="1"/>
          <p:nvPr/>
        </p:nvSpPr>
        <p:spPr>
          <a:xfrm>
            <a:off x="8082344" y="426241"/>
            <a:ext cx="58381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Species</a:t>
            </a:r>
            <a:endParaRPr lang="pt-BR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7" name="CaixaDeTexto 396">
            <a:extLst>
              <a:ext uri="{FF2B5EF4-FFF2-40B4-BE49-F238E27FC236}">
                <a16:creationId xmlns:a16="http://schemas.microsoft.com/office/drawing/2014/main" id="{79B41E30-DD7C-B145-6DEC-B416F8526EA8}"/>
              </a:ext>
            </a:extLst>
          </p:cNvPr>
          <p:cNvSpPr txBox="1"/>
          <p:nvPr/>
        </p:nvSpPr>
        <p:spPr>
          <a:xfrm>
            <a:off x="8149649" y="648303"/>
            <a:ext cx="4267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ACB</a:t>
            </a:r>
          </a:p>
        </p:txBody>
      </p:sp>
      <p:sp>
        <p:nvSpPr>
          <p:cNvPr id="398" name="CaixaDeTexto 397">
            <a:extLst>
              <a:ext uri="{FF2B5EF4-FFF2-40B4-BE49-F238E27FC236}">
                <a16:creationId xmlns:a16="http://schemas.microsoft.com/office/drawing/2014/main" id="{0F1E531B-A16E-917C-B9E9-6B65C9F96A4E}"/>
              </a:ext>
            </a:extLst>
          </p:cNvPr>
          <p:cNvSpPr txBox="1"/>
          <p:nvPr/>
        </p:nvSpPr>
        <p:spPr>
          <a:xfrm>
            <a:off x="8158038" y="850856"/>
            <a:ext cx="4267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ACB</a:t>
            </a:r>
          </a:p>
        </p:txBody>
      </p:sp>
      <p:sp>
        <p:nvSpPr>
          <p:cNvPr id="399" name="CaixaDeTexto 398">
            <a:extLst>
              <a:ext uri="{FF2B5EF4-FFF2-40B4-BE49-F238E27FC236}">
                <a16:creationId xmlns:a16="http://schemas.microsoft.com/office/drawing/2014/main" id="{6BC49B26-032B-FB58-F206-08D148909FC5}"/>
              </a:ext>
            </a:extLst>
          </p:cNvPr>
          <p:cNvSpPr txBox="1"/>
          <p:nvPr/>
        </p:nvSpPr>
        <p:spPr>
          <a:xfrm>
            <a:off x="7939831" y="1036426"/>
            <a:ext cx="8835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baumannii</a:t>
            </a:r>
          </a:p>
        </p:txBody>
      </p:sp>
      <p:sp>
        <p:nvSpPr>
          <p:cNvPr id="400" name="CaixaDeTexto 399">
            <a:extLst>
              <a:ext uri="{FF2B5EF4-FFF2-40B4-BE49-F238E27FC236}">
                <a16:creationId xmlns:a16="http://schemas.microsoft.com/office/drawing/2014/main" id="{07D98AFD-EE5B-7B2B-1064-4E6F716DE870}"/>
              </a:ext>
            </a:extLst>
          </p:cNvPr>
          <p:cNvSpPr txBox="1"/>
          <p:nvPr/>
        </p:nvSpPr>
        <p:spPr>
          <a:xfrm>
            <a:off x="7939831" y="1241164"/>
            <a:ext cx="8835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baumannii</a:t>
            </a:r>
          </a:p>
        </p:txBody>
      </p:sp>
      <p:sp>
        <p:nvSpPr>
          <p:cNvPr id="401" name="CaixaDeTexto 400">
            <a:extLst>
              <a:ext uri="{FF2B5EF4-FFF2-40B4-BE49-F238E27FC236}">
                <a16:creationId xmlns:a16="http://schemas.microsoft.com/office/drawing/2014/main" id="{952AE14F-1020-2262-0E48-C37EB715D23B}"/>
              </a:ext>
            </a:extLst>
          </p:cNvPr>
          <p:cNvSpPr txBox="1"/>
          <p:nvPr/>
        </p:nvSpPr>
        <p:spPr>
          <a:xfrm>
            <a:off x="8159436" y="1447447"/>
            <a:ext cx="4267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ACB</a:t>
            </a:r>
          </a:p>
        </p:txBody>
      </p:sp>
      <p:sp>
        <p:nvSpPr>
          <p:cNvPr id="402" name="CaixaDeTexto 401">
            <a:extLst>
              <a:ext uri="{FF2B5EF4-FFF2-40B4-BE49-F238E27FC236}">
                <a16:creationId xmlns:a16="http://schemas.microsoft.com/office/drawing/2014/main" id="{A6ACEBA2-4618-AA03-462D-A0C762DF1881}"/>
              </a:ext>
            </a:extLst>
          </p:cNvPr>
          <p:cNvSpPr txBox="1"/>
          <p:nvPr/>
        </p:nvSpPr>
        <p:spPr>
          <a:xfrm>
            <a:off x="7932840" y="1618129"/>
            <a:ext cx="8835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baumannii</a:t>
            </a:r>
          </a:p>
        </p:txBody>
      </p:sp>
      <p:sp>
        <p:nvSpPr>
          <p:cNvPr id="403" name="CaixaDeTexto 402">
            <a:extLst>
              <a:ext uri="{FF2B5EF4-FFF2-40B4-BE49-F238E27FC236}">
                <a16:creationId xmlns:a16="http://schemas.microsoft.com/office/drawing/2014/main" id="{0919F5A2-D176-98F3-66CD-68E8846AA27C}"/>
              </a:ext>
            </a:extLst>
          </p:cNvPr>
          <p:cNvSpPr txBox="1"/>
          <p:nvPr/>
        </p:nvSpPr>
        <p:spPr>
          <a:xfrm>
            <a:off x="7966396" y="2011252"/>
            <a:ext cx="8835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baumannii</a:t>
            </a:r>
          </a:p>
        </p:txBody>
      </p:sp>
      <p:sp>
        <p:nvSpPr>
          <p:cNvPr id="404" name="CaixaDeTexto 403">
            <a:extLst>
              <a:ext uri="{FF2B5EF4-FFF2-40B4-BE49-F238E27FC236}">
                <a16:creationId xmlns:a16="http://schemas.microsoft.com/office/drawing/2014/main" id="{6EF04A9E-CA8B-2C97-FA48-514DC6B3353E}"/>
              </a:ext>
            </a:extLst>
          </p:cNvPr>
          <p:cNvSpPr txBox="1"/>
          <p:nvPr/>
        </p:nvSpPr>
        <p:spPr>
          <a:xfrm>
            <a:off x="8144056" y="1815245"/>
            <a:ext cx="4267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ACB</a:t>
            </a:r>
          </a:p>
        </p:txBody>
      </p:sp>
      <p:sp>
        <p:nvSpPr>
          <p:cNvPr id="405" name="CaixaDeTexto 404">
            <a:extLst>
              <a:ext uri="{FF2B5EF4-FFF2-40B4-BE49-F238E27FC236}">
                <a16:creationId xmlns:a16="http://schemas.microsoft.com/office/drawing/2014/main" id="{5465CD57-42B5-0245-4C69-4760490BBF7F}"/>
              </a:ext>
            </a:extLst>
          </p:cNvPr>
          <p:cNvSpPr txBox="1"/>
          <p:nvPr/>
        </p:nvSpPr>
        <p:spPr>
          <a:xfrm>
            <a:off x="7967794" y="2209997"/>
            <a:ext cx="8835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baumannii</a:t>
            </a:r>
          </a:p>
        </p:txBody>
      </p:sp>
      <p:sp>
        <p:nvSpPr>
          <p:cNvPr id="406" name="CaixaDeTexto 405">
            <a:extLst>
              <a:ext uri="{FF2B5EF4-FFF2-40B4-BE49-F238E27FC236}">
                <a16:creationId xmlns:a16="http://schemas.microsoft.com/office/drawing/2014/main" id="{4BDD9164-36F7-BFFD-196A-085A6064B106}"/>
              </a:ext>
            </a:extLst>
          </p:cNvPr>
          <p:cNvSpPr txBox="1"/>
          <p:nvPr/>
        </p:nvSpPr>
        <p:spPr>
          <a:xfrm>
            <a:off x="8145454" y="2416017"/>
            <a:ext cx="4267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ACB</a:t>
            </a:r>
          </a:p>
        </p:txBody>
      </p:sp>
      <p:sp>
        <p:nvSpPr>
          <p:cNvPr id="407" name="CaixaDeTexto 406">
            <a:extLst>
              <a:ext uri="{FF2B5EF4-FFF2-40B4-BE49-F238E27FC236}">
                <a16:creationId xmlns:a16="http://schemas.microsoft.com/office/drawing/2014/main" id="{3163B390-585C-66E5-8B8A-8210A5326257}"/>
              </a:ext>
            </a:extLst>
          </p:cNvPr>
          <p:cNvSpPr txBox="1"/>
          <p:nvPr/>
        </p:nvSpPr>
        <p:spPr>
          <a:xfrm>
            <a:off x="7994359" y="2602837"/>
            <a:ext cx="8835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baumannii</a:t>
            </a:r>
          </a:p>
        </p:txBody>
      </p:sp>
      <p:sp>
        <p:nvSpPr>
          <p:cNvPr id="408" name="CaixaDeTexto 407">
            <a:extLst>
              <a:ext uri="{FF2B5EF4-FFF2-40B4-BE49-F238E27FC236}">
                <a16:creationId xmlns:a16="http://schemas.microsoft.com/office/drawing/2014/main" id="{79E7437E-65F8-F06E-0AC7-E5B2B48637EC}"/>
              </a:ext>
            </a:extLst>
          </p:cNvPr>
          <p:cNvSpPr txBox="1"/>
          <p:nvPr/>
        </p:nvSpPr>
        <p:spPr>
          <a:xfrm>
            <a:off x="7994359" y="2802981"/>
            <a:ext cx="8835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baumannii</a:t>
            </a:r>
          </a:p>
        </p:txBody>
      </p:sp>
      <p:sp>
        <p:nvSpPr>
          <p:cNvPr id="409" name="CaixaDeTexto 408">
            <a:extLst>
              <a:ext uri="{FF2B5EF4-FFF2-40B4-BE49-F238E27FC236}">
                <a16:creationId xmlns:a16="http://schemas.microsoft.com/office/drawing/2014/main" id="{7AB90CD5-1D7A-3B54-F777-06A407378D63}"/>
              </a:ext>
            </a:extLst>
          </p:cNvPr>
          <p:cNvSpPr txBox="1"/>
          <p:nvPr/>
        </p:nvSpPr>
        <p:spPr>
          <a:xfrm>
            <a:off x="8011137" y="2990615"/>
            <a:ext cx="8835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baumannii</a:t>
            </a:r>
          </a:p>
        </p:txBody>
      </p:sp>
      <p:sp>
        <p:nvSpPr>
          <p:cNvPr id="410" name="CaixaDeTexto 409">
            <a:extLst>
              <a:ext uri="{FF2B5EF4-FFF2-40B4-BE49-F238E27FC236}">
                <a16:creationId xmlns:a16="http://schemas.microsoft.com/office/drawing/2014/main" id="{D623B260-5DFF-E4DB-278D-AB411B588ACE}"/>
              </a:ext>
            </a:extLst>
          </p:cNvPr>
          <p:cNvSpPr txBox="1"/>
          <p:nvPr/>
        </p:nvSpPr>
        <p:spPr>
          <a:xfrm>
            <a:off x="8011137" y="3183567"/>
            <a:ext cx="8835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baumannii</a:t>
            </a:r>
          </a:p>
        </p:txBody>
      </p:sp>
      <p:sp>
        <p:nvSpPr>
          <p:cNvPr id="411" name="CaixaDeTexto 410">
            <a:extLst>
              <a:ext uri="{FF2B5EF4-FFF2-40B4-BE49-F238E27FC236}">
                <a16:creationId xmlns:a16="http://schemas.microsoft.com/office/drawing/2014/main" id="{68CB6297-6A90-EFAA-69CE-396EED762B20}"/>
              </a:ext>
            </a:extLst>
          </p:cNvPr>
          <p:cNvSpPr txBox="1"/>
          <p:nvPr/>
        </p:nvSpPr>
        <p:spPr>
          <a:xfrm>
            <a:off x="8019526" y="3360523"/>
            <a:ext cx="8835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baumannii</a:t>
            </a:r>
          </a:p>
        </p:txBody>
      </p:sp>
      <p:sp>
        <p:nvSpPr>
          <p:cNvPr id="412" name="CaixaDeTexto 411">
            <a:extLst>
              <a:ext uri="{FF2B5EF4-FFF2-40B4-BE49-F238E27FC236}">
                <a16:creationId xmlns:a16="http://schemas.microsoft.com/office/drawing/2014/main" id="{1D8C586B-7D2B-B60B-58AF-84DE1AA78B82}"/>
              </a:ext>
            </a:extLst>
          </p:cNvPr>
          <p:cNvSpPr txBox="1"/>
          <p:nvPr/>
        </p:nvSpPr>
        <p:spPr>
          <a:xfrm>
            <a:off x="8036304" y="3547422"/>
            <a:ext cx="8835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baumannii</a:t>
            </a:r>
          </a:p>
        </p:txBody>
      </p:sp>
      <p:sp>
        <p:nvSpPr>
          <p:cNvPr id="413" name="CaixaDeTexto 412">
            <a:extLst>
              <a:ext uri="{FF2B5EF4-FFF2-40B4-BE49-F238E27FC236}">
                <a16:creationId xmlns:a16="http://schemas.microsoft.com/office/drawing/2014/main" id="{4F7FF7ED-A856-A51A-08A5-106FFECA240E}"/>
              </a:ext>
            </a:extLst>
          </p:cNvPr>
          <p:cNvSpPr txBox="1"/>
          <p:nvPr/>
        </p:nvSpPr>
        <p:spPr>
          <a:xfrm>
            <a:off x="8053082" y="3926168"/>
            <a:ext cx="8835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baumannii</a:t>
            </a:r>
          </a:p>
        </p:txBody>
      </p:sp>
      <p:sp>
        <p:nvSpPr>
          <p:cNvPr id="414" name="CaixaDeTexto 413">
            <a:extLst>
              <a:ext uri="{FF2B5EF4-FFF2-40B4-BE49-F238E27FC236}">
                <a16:creationId xmlns:a16="http://schemas.microsoft.com/office/drawing/2014/main" id="{B368A04A-AB5F-6C50-FEE0-D87302164F92}"/>
              </a:ext>
            </a:extLst>
          </p:cNvPr>
          <p:cNvSpPr txBox="1"/>
          <p:nvPr/>
        </p:nvSpPr>
        <p:spPr>
          <a:xfrm>
            <a:off x="8247520" y="3749821"/>
            <a:ext cx="4267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ACB</a:t>
            </a:r>
          </a:p>
        </p:txBody>
      </p:sp>
      <p:sp>
        <p:nvSpPr>
          <p:cNvPr id="415" name="Subtítulo 2">
            <a:extLst>
              <a:ext uri="{FF2B5EF4-FFF2-40B4-BE49-F238E27FC236}">
                <a16:creationId xmlns:a16="http://schemas.microsoft.com/office/drawing/2014/main" id="{E2457B30-E63A-B3E1-29BD-EB6BCD4AA8A6}"/>
              </a:ext>
            </a:extLst>
          </p:cNvPr>
          <p:cNvSpPr txBox="1">
            <a:spLocks/>
          </p:cNvSpPr>
          <p:nvPr/>
        </p:nvSpPr>
        <p:spPr>
          <a:xfrm>
            <a:off x="3141825" y="5326666"/>
            <a:ext cx="5867068" cy="410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pt-BR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 1 - Minimum inhibitory concentration (MIC) of colistin for isolates of </a:t>
            </a:r>
            <a:r>
              <a:rPr lang="en-US" sz="1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baumannii </a:t>
            </a:r>
          </a:p>
          <a:p>
            <a:pPr algn="just">
              <a:lnSpc>
                <a:spcPct val="100000"/>
              </a:lnSpc>
            </a:pP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other species of the ACB ( </a:t>
            </a:r>
            <a:r>
              <a:rPr lang="en-US" sz="1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Acinetobacter Baumannii Complex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Groups 1 and 2.</a:t>
            </a:r>
          </a:p>
          <a:p>
            <a:pPr algn="just">
              <a:lnSpc>
                <a:spcPct val="100000"/>
              </a:lnSpc>
            </a:pP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R: (Colistin Resistant); S: (Colistin Sensitive).</a:t>
            </a:r>
          </a:p>
          <a:p>
            <a:pPr algn="just">
              <a:lnSpc>
                <a:spcPct val="100000"/>
              </a:lnSpc>
            </a:pPr>
            <a:endParaRPr lang="pt-BR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3620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352</Words>
  <Application>Microsoft Office PowerPoint</Application>
  <PresentationFormat>Widescreen</PresentationFormat>
  <Paragraphs>181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Times New Roman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Santiago Lattar</dc:creator>
  <cp:lastModifiedBy>Santiago Lattar</cp:lastModifiedBy>
  <cp:revision>1</cp:revision>
  <dcterms:created xsi:type="dcterms:W3CDTF">2025-09-03T18:31:44Z</dcterms:created>
  <dcterms:modified xsi:type="dcterms:W3CDTF">2026-03-11T11:51:52Z</dcterms:modified>
</cp:coreProperties>
</file>