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62" r:id="rId3"/>
    <p:sldId id="263" r:id="rId4"/>
    <p:sldId id="264" r:id="rId5"/>
  </p:sldIdLst>
  <p:sldSz cx="536416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10" d="100"/>
          <a:sy n="110" d="100"/>
        </p:scale>
        <p:origin x="1136" y="-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12" y="1122363"/>
            <a:ext cx="4559539" cy="2387600"/>
          </a:xfrm>
        </p:spPr>
        <p:txBody>
          <a:bodyPr anchor="b"/>
          <a:lstStyle>
            <a:lvl1pPr algn="ctr">
              <a:defRPr sz="352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521" y="3602038"/>
            <a:ext cx="4023122" cy="1655762"/>
          </a:xfrm>
        </p:spPr>
        <p:txBody>
          <a:bodyPr/>
          <a:lstStyle>
            <a:lvl1pPr marL="0" indent="0" algn="ctr">
              <a:buNone/>
              <a:defRPr sz="1408"/>
            </a:lvl1pPr>
            <a:lvl2pPr marL="268194" indent="0" algn="ctr">
              <a:buNone/>
              <a:defRPr sz="1173"/>
            </a:lvl2pPr>
            <a:lvl3pPr marL="536387" indent="0" algn="ctr">
              <a:buNone/>
              <a:defRPr sz="1056"/>
            </a:lvl3pPr>
            <a:lvl4pPr marL="804581" indent="0" algn="ctr">
              <a:buNone/>
              <a:defRPr sz="939"/>
            </a:lvl4pPr>
            <a:lvl5pPr marL="1072774" indent="0" algn="ctr">
              <a:buNone/>
              <a:defRPr sz="939"/>
            </a:lvl5pPr>
            <a:lvl6pPr marL="1340968" indent="0" algn="ctr">
              <a:buNone/>
              <a:defRPr sz="939"/>
            </a:lvl6pPr>
            <a:lvl7pPr marL="1609161" indent="0" algn="ctr">
              <a:buNone/>
              <a:defRPr sz="939"/>
            </a:lvl7pPr>
            <a:lvl8pPr marL="1877355" indent="0" algn="ctr">
              <a:buNone/>
              <a:defRPr sz="939"/>
            </a:lvl8pPr>
            <a:lvl9pPr marL="2145548" indent="0" algn="ctr">
              <a:buNone/>
              <a:defRPr sz="93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849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155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38729" y="365125"/>
            <a:ext cx="115664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786" y="365125"/>
            <a:ext cx="340289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531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4763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992" y="1709740"/>
            <a:ext cx="4626591" cy="2852737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992" y="4589465"/>
            <a:ext cx="4626591" cy="1500187"/>
          </a:xfrm>
        </p:spPr>
        <p:txBody>
          <a:bodyPr/>
          <a:lstStyle>
            <a:lvl1pPr marL="0" indent="0">
              <a:buNone/>
              <a:defRPr sz="1408">
                <a:solidFill>
                  <a:schemeClr val="tx1"/>
                </a:solidFill>
              </a:defRPr>
            </a:lvl1pPr>
            <a:lvl2pPr marL="268194" indent="0">
              <a:buNone/>
              <a:defRPr sz="1173">
                <a:solidFill>
                  <a:schemeClr val="tx1">
                    <a:tint val="75000"/>
                  </a:schemeClr>
                </a:solidFill>
              </a:defRPr>
            </a:lvl2pPr>
            <a:lvl3pPr marL="536387" indent="0">
              <a:buNone/>
              <a:defRPr sz="1056">
                <a:solidFill>
                  <a:schemeClr val="tx1">
                    <a:tint val="75000"/>
                  </a:schemeClr>
                </a:solidFill>
              </a:defRPr>
            </a:lvl3pPr>
            <a:lvl4pPr marL="804581" indent="0">
              <a:buNone/>
              <a:defRPr sz="939">
                <a:solidFill>
                  <a:schemeClr val="tx1">
                    <a:tint val="75000"/>
                  </a:schemeClr>
                </a:solidFill>
              </a:defRPr>
            </a:lvl4pPr>
            <a:lvl5pPr marL="1072774" indent="0">
              <a:buNone/>
              <a:defRPr sz="939">
                <a:solidFill>
                  <a:schemeClr val="tx1">
                    <a:tint val="75000"/>
                  </a:schemeClr>
                </a:solidFill>
              </a:defRPr>
            </a:lvl5pPr>
            <a:lvl6pPr marL="1340968" indent="0">
              <a:buNone/>
              <a:defRPr sz="939">
                <a:solidFill>
                  <a:schemeClr val="tx1">
                    <a:tint val="75000"/>
                  </a:schemeClr>
                </a:solidFill>
              </a:defRPr>
            </a:lvl6pPr>
            <a:lvl7pPr marL="1609161" indent="0">
              <a:buNone/>
              <a:defRPr sz="939">
                <a:solidFill>
                  <a:schemeClr val="tx1">
                    <a:tint val="75000"/>
                  </a:schemeClr>
                </a:solidFill>
              </a:defRPr>
            </a:lvl7pPr>
            <a:lvl8pPr marL="1877355" indent="0">
              <a:buNone/>
              <a:defRPr sz="939">
                <a:solidFill>
                  <a:schemeClr val="tx1">
                    <a:tint val="75000"/>
                  </a:schemeClr>
                </a:solidFill>
              </a:defRPr>
            </a:lvl8pPr>
            <a:lvl9pPr marL="2145548" indent="0">
              <a:buNone/>
              <a:defRPr sz="9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35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786" y="1825625"/>
            <a:ext cx="2279769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15608" y="1825625"/>
            <a:ext cx="2279769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0255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485" y="365127"/>
            <a:ext cx="462659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485" y="1681163"/>
            <a:ext cx="2269292" cy="823912"/>
          </a:xfrm>
        </p:spPr>
        <p:txBody>
          <a:bodyPr anchor="b"/>
          <a:lstStyle>
            <a:lvl1pPr marL="0" indent="0">
              <a:buNone/>
              <a:defRPr sz="1408" b="1"/>
            </a:lvl1pPr>
            <a:lvl2pPr marL="268194" indent="0">
              <a:buNone/>
              <a:defRPr sz="1173" b="1"/>
            </a:lvl2pPr>
            <a:lvl3pPr marL="536387" indent="0">
              <a:buNone/>
              <a:defRPr sz="1056" b="1"/>
            </a:lvl3pPr>
            <a:lvl4pPr marL="804581" indent="0">
              <a:buNone/>
              <a:defRPr sz="939" b="1"/>
            </a:lvl4pPr>
            <a:lvl5pPr marL="1072774" indent="0">
              <a:buNone/>
              <a:defRPr sz="939" b="1"/>
            </a:lvl5pPr>
            <a:lvl6pPr marL="1340968" indent="0">
              <a:buNone/>
              <a:defRPr sz="939" b="1"/>
            </a:lvl6pPr>
            <a:lvl7pPr marL="1609161" indent="0">
              <a:buNone/>
              <a:defRPr sz="939" b="1"/>
            </a:lvl7pPr>
            <a:lvl8pPr marL="1877355" indent="0">
              <a:buNone/>
              <a:defRPr sz="939" b="1"/>
            </a:lvl8pPr>
            <a:lvl9pPr marL="2145548" indent="0">
              <a:buNone/>
              <a:defRPr sz="93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9485" y="2505075"/>
            <a:ext cx="2269292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15608" y="1681163"/>
            <a:ext cx="2280468" cy="823912"/>
          </a:xfrm>
        </p:spPr>
        <p:txBody>
          <a:bodyPr anchor="b"/>
          <a:lstStyle>
            <a:lvl1pPr marL="0" indent="0">
              <a:buNone/>
              <a:defRPr sz="1408" b="1"/>
            </a:lvl1pPr>
            <a:lvl2pPr marL="268194" indent="0">
              <a:buNone/>
              <a:defRPr sz="1173" b="1"/>
            </a:lvl2pPr>
            <a:lvl3pPr marL="536387" indent="0">
              <a:buNone/>
              <a:defRPr sz="1056" b="1"/>
            </a:lvl3pPr>
            <a:lvl4pPr marL="804581" indent="0">
              <a:buNone/>
              <a:defRPr sz="939" b="1"/>
            </a:lvl4pPr>
            <a:lvl5pPr marL="1072774" indent="0">
              <a:buNone/>
              <a:defRPr sz="939" b="1"/>
            </a:lvl5pPr>
            <a:lvl6pPr marL="1340968" indent="0">
              <a:buNone/>
              <a:defRPr sz="939" b="1"/>
            </a:lvl6pPr>
            <a:lvl7pPr marL="1609161" indent="0">
              <a:buNone/>
              <a:defRPr sz="939" b="1"/>
            </a:lvl7pPr>
            <a:lvl8pPr marL="1877355" indent="0">
              <a:buNone/>
              <a:defRPr sz="939" b="1"/>
            </a:lvl8pPr>
            <a:lvl9pPr marL="2145548" indent="0">
              <a:buNone/>
              <a:defRPr sz="93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15608" y="2505075"/>
            <a:ext cx="228046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475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9990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766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485" y="457200"/>
            <a:ext cx="1730082" cy="1600200"/>
          </a:xfrm>
        </p:spPr>
        <p:txBody>
          <a:bodyPr anchor="b"/>
          <a:lstStyle>
            <a:lvl1pPr>
              <a:defRPr sz="187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0468" y="987427"/>
            <a:ext cx="2715608" cy="4873625"/>
          </a:xfrm>
        </p:spPr>
        <p:txBody>
          <a:bodyPr/>
          <a:lstStyle>
            <a:lvl1pPr>
              <a:defRPr sz="1877"/>
            </a:lvl1pPr>
            <a:lvl2pPr>
              <a:defRPr sz="1642"/>
            </a:lvl2pPr>
            <a:lvl3pPr>
              <a:defRPr sz="1408"/>
            </a:lvl3pPr>
            <a:lvl4pPr>
              <a:defRPr sz="1173"/>
            </a:lvl4pPr>
            <a:lvl5pPr>
              <a:defRPr sz="1173"/>
            </a:lvl5pPr>
            <a:lvl6pPr>
              <a:defRPr sz="1173"/>
            </a:lvl6pPr>
            <a:lvl7pPr>
              <a:defRPr sz="1173"/>
            </a:lvl7pPr>
            <a:lvl8pPr>
              <a:defRPr sz="1173"/>
            </a:lvl8pPr>
            <a:lvl9pPr>
              <a:defRPr sz="117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9485" y="2057400"/>
            <a:ext cx="1730082" cy="3811588"/>
          </a:xfrm>
        </p:spPr>
        <p:txBody>
          <a:bodyPr/>
          <a:lstStyle>
            <a:lvl1pPr marL="0" indent="0">
              <a:buNone/>
              <a:defRPr sz="939"/>
            </a:lvl1pPr>
            <a:lvl2pPr marL="268194" indent="0">
              <a:buNone/>
              <a:defRPr sz="821"/>
            </a:lvl2pPr>
            <a:lvl3pPr marL="536387" indent="0">
              <a:buNone/>
              <a:defRPr sz="704"/>
            </a:lvl3pPr>
            <a:lvl4pPr marL="804581" indent="0">
              <a:buNone/>
              <a:defRPr sz="587"/>
            </a:lvl4pPr>
            <a:lvl5pPr marL="1072774" indent="0">
              <a:buNone/>
              <a:defRPr sz="587"/>
            </a:lvl5pPr>
            <a:lvl6pPr marL="1340968" indent="0">
              <a:buNone/>
              <a:defRPr sz="587"/>
            </a:lvl6pPr>
            <a:lvl7pPr marL="1609161" indent="0">
              <a:buNone/>
              <a:defRPr sz="587"/>
            </a:lvl7pPr>
            <a:lvl8pPr marL="1877355" indent="0">
              <a:buNone/>
              <a:defRPr sz="587"/>
            </a:lvl8pPr>
            <a:lvl9pPr marL="2145548" indent="0">
              <a:buNone/>
              <a:defRPr sz="58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042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485" y="457200"/>
            <a:ext cx="1730082" cy="1600200"/>
          </a:xfrm>
        </p:spPr>
        <p:txBody>
          <a:bodyPr anchor="b"/>
          <a:lstStyle>
            <a:lvl1pPr>
              <a:defRPr sz="187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0468" y="987427"/>
            <a:ext cx="2715608" cy="4873625"/>
          </a:xfrm>
        </p:spPr>
        <p:txBody>
          <a:bodyPr anchor="t"/>
          <a:lstStyle>
            <a:lvl1pPr marL="0" indent="0">
              <a:buNone/>
              <a:defRPr sz="1877"/>
            </a:lvl1pPr>
            <a:lvl2pPr marL="268194" indent="0">
              <a:buNone/>
              <a:defRPr sz="1642"/>
            </a:lvl2pPr>
            <a:lvl3pPr marL="536387" indent="0">
              <a:buNone/>
              <a:defRPr sz="1408"/>
            </a:lvl3pPr>
            <a:lvl4pPr marL="804581" indent="0">
              <a:buNone/>
              <a:defRPr sz="1173"/>
            </a:lvl4pPr>
            <a:lvl5pPr marL="1072774" indent="0">
              <a:buNone/>
              <a:defRPr sz="1173"/>
            </a:lvl5pPr>
            <a:lvl6pPr marL="1340968" indent="0">
              <a:buNone/>
              <a:defRPr sz="1173"/>
            </a:lvl6pPr>
            <a:lvl7pPr marL="1609161" indent="0">
              <a:buNone/>
              <a:defRPr sz="1173"/>
            </a:lvl7pPr>
            <a:lvl8pPr marL="1877355" indent="0">
              <a:buNone/>
              <a:defRPr sz="1173"/>
            </a:lvl8pPr>
            <a:lvl9pPr marL="2145548" indent="0">
              <a:buNone/>
              <a:defRPr sz="1173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9485" y="2057400"/>
            <a:ext cx="1730082" cy="3811588"/>
          </a:xfrm>
        </p:spPr>
        <p:txBody>
          <a:bodyPr/>
          <a:lstStyle>
            <a:lvl1pPr marL="0" indent="0">
              <a:buNone/>
              <a:defRPr sz="939"/>
            </a:lvl1pPr>
            <a:lvl2pPr marL="268194" indent="0">
              <a:buNone/>
              <a:defRPr sz="821"/>
            </a:lvl2pPr>
            <a:lvl3pPr marL="536387" indent="0">
              <a:buNone/>
              <a:defRPr sz="704"/>
            </a:lvl3pPr>
            <a:lvl4pPr marL="804581" indent="0">
              <a:buNone/>
              <a:defRPr sz="587"/>
            </a:lvl4pPr>
            <a:lvl5pPr marL="1072774" indent="0">
              <a:buNone/>
              <a:defRPr sz="587"/>
            </a:lvl5pPr>
            <a:lvl6pPr marL="1340968" indent="0">
              <a:buNone/>
              <a:defRPr sz="587"/>
            </a:lvl6pPr>
            <a:lvl7pPr marL="1609161" indent="0">
              <a:buNone/>
              <a:defRPr sz="587"/>
            </a:lvl7pPr>
            <a:lvl8pPr marL="1877355" indent="0">
              <a:buNone/>
              <a:defRPr sz="587"/>
            </a:lvl8pPr>
            <a:lvl9pPr marL="2145548" indent="0">
              <a:buNone/>
              <a:defRPr sz="58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884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786" y="365127"/>
            <a:ext cx="46265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786" y="1825625"/>
            <a:ext cx="462659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786" y="6356352"/>
            <a:ext cx="1206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F73F4-8DAE-4D72-B4E4-F09674A1D037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6879" y="6356352"/>
            <a:ext cx="1810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88440" y="6356352"/>
            <a:ext cx="1206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668E0-2140-440E-9D16-129DF3C1D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021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6387" rtl="0" eaLnBrk="1" latinLnBrk="0" hangingPunct="1">
        <a:lnSpc>
          <a:spcPct val="90000"/>
        </a:lnSpc>
        <a:spcBef>
          <a:spcPct val="0"/>
        </a:spcBef>
        <a:buNone/>
        <a:defRPr sz="25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4097" indent="-134097" algn="l" defTabSz="536387" rtl="0" eaLnBrk="1" latinLnBrk="0" hangingPunct="1">
        <a:lnSpc>
          <a:spcPct val="90000"/>
        </a:lnSpc>
        <a:spcBef>
          <a:spcPts val="587"/>
        </a:spcBef>
        <a:buFont typeface="Arial" panose="020B0604020202020204" pitchFamily="34" charset="0"/>
        <a:buChar char="•"/>
        <a:defRPr sz="1642" kern="1200">
          <a:solidFill>
            <a:schemeClr val="tx1"/>
          </a:solidFill>
          <a:latin typeface="+mn-lt"/>
          <a:ea typeface="+mn-ea"/>
          <a:cs typeface="+mn-cs"/>
        </a:defRPr>
      </a:lvl1pPr>
      <a:lvl2pPr marL="402290" indent="-134097" algn="l" defTabSz="536387" rtl="0" eaLnBrk="1" latinLnBrk="0" hangingPunct="1">
        <a:lnSpc>
          <a:spcPct val="90000"/>
        </a:lnSpc>
        <a:spcBef>
          <a:spcPts val="293"/>
        </a:spcBef>
        <a:buFont typeface="Arial" panose="020B0604020202020204" pitchFamily="34" charset="0"/>
        <a:buChar char="•"/>
        <a:defRPr sz="1408" kern="1200">
          <a:solidFill>
            <a:schemeClr val="tx1"/>
          </a:solidFill>
          <a:latin typeface="+mn-lt"/>
          <a:ea typeface="+mn-ea"/>
          <a:cs typeface="+mn-cs"/>
        </a:defRPr>
      </a:lvl2pPr>
      <a:lvl3pPr marL="670484" indent="-134097" algn="l" defTabSz="536387" rtl="0" eaLnBrk="1" latinLnBrk="0" hangingPunct="1">
        <a:lnSpc>
          <a:spcPct val="90000"/>
        </a:lnSpc>
        <a:spcBef>
          <a:spcPts val="293"/>
        </a:spcBef>
        <a:buFont typeface="Arial" panose="020B0604020202020204" pitchFamily="34" charset="0"/>
        <a:buChar char="•"/>
        <a:defRPr sz="1173" kern="1200">
          <a:solidFill>
            <a:schemeClr val="tx1"/>
          </a:solidFill>
          <a:latin typeface="+mn-lt"/>
          <a:ea typeface="+mn-ea"/>
          <a:cs typeface="+mn-cs"/>
        </a:defRPr>
      </a:lvl3pPr>
      <a:lvl4pPr marL="938677" indent="-134097" algn="l" defTabSz="536387" rtl="0" eaLnBrk="1" latinLnBrk="0" hangingPunct="1">
        <a:lnSpc>
          <a:spcPct val="90000"/>
        </a:lnSpc>
        <a:spcBef>
          <a:spcPts val="293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4pPr>
      <a:lvl5pPr marL="1206871" indent="-134097" algn="l" defTabSz="536387" rtl="0" eaLnBrk="1" latinLnBrk="0" hangingPunct="1">
        <a:lnSpc>
          <a:spcPct val="90000"/>
        </a:lnSpc>
        <a:spcBef>
          <a:spcPts val="293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5pPr>
      <a:lvl6pPr marL="1475064" indent="-134097" algn="l" defTabSz="536387" rtl="0" eaLnBrk="1" latinLnBrk="0" hangingPunct="1">
        <a:lnSpc>
          <a:spcPct val="90000"/>
        </a:lnSpc>
        <a:spcBef>
          <a:spcPts val="293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6pPr>
      <a:lvl7pPr marL="1743258" indent="-134097" algn="l" defTabSz="536387" rtl="0" eaLnBrk="1" latinLnBrk="0" hangingPunct="1">
        <a:lnSpc>
          <a:spcPct val="90000"/>
        </a:lnSpc>
        <a:spcBef>
          <a:spcPts val="293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7pPr>
      <a:lvl8pPr marL="2011451" indent="-134097" algn="l" defTabSz="536387" rtl="0" eaLnBrk="1" latinLnBrk="0" hangingPunct="1">
        <a:lnSpc>
          <a:spcPct val="90000"/>
        </a:lnSpc>
        <a:spcBef>
          <a:spcPts val="293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8pPr>
      <a:lvl9pPr marL="2279645" indent="-134097" algn="l" defTabSz="536387" rtl="0" eaLnBrk="1" latinLnBrk="0" hangingPunct="1">
        <a:lnSpc>
          <a:spcPct val="90000"/>
        </a:lnSpc>
        <a:spcBef>
          <a:spcPts val="293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6387" rtl="0" eaLnBrk="1" latinLnBrk="0" hangingPunct="1">
        <a:defRPr sz="1056" kern="1200">
          <a:solidFill>
            <a:schemeClr val="tx1"/>
          </a:solidFill>
          <a:latin typeface="+mn-lt"/>
          <a:ea typeface="+mn-ea"/>
          <a:cs typeface="+mn-cs"/>
        </a:defRPr>
      </a:lvl1pPr>
      <a:lvl2pPr marL="268194" algn="l" defTabSz="536387" rtl="0" eaLnBrk="1" latinLnBrk="0" hangingPunct="1">
        <a:defRPr sz="1056" kern="1200">
          <a:solidFill>
            <a:schemeClr val="tx1"/>
          </a:solidFill>
          <a:latin typeface="+mn-lt"/>
          <a:ea typeface="+mn-ea"/>
          <a:cs typeface="+mn-cs"/>
        </a:defRPr>
      </a:lvl2pPr>
      <a:lvl3pPr marL="536387" algn="l" defTabSz="536387" rtl="0" eaLnBrk="1" latinLnBrk="0" hangingPunct="1">
        <a:defRPr sz="1056" kern="1200">
          <a:solidFill>
            <a:schemeClr val="tx1"/>
          </a:solidFill>
          <a:latin typeface="+mn-lt"/>
          <a:ea typeface="+mn-ea"/>
          <a:cs typeface="+mn-cs"/>
        </a:defRPr>
      </a:lvl3pPr>
      <a:lvl4pPr marL="804581" algn="l" defTabSz="536387" rtl="0" eaLnBrk="1" latinLnBrk="0" hangingPunct="1">
        <a:defRPr sz="1056" kern="1200">
          <a:solidFill>
            <a:schemeClr val="tx1"/>
          </a:solidFill>
          <a:latin typeface="+mn-lt"/>
          <a:ea typeface="+mn-ea"/>
          <a:cs typeface="+mn-cs"/>
        </a:defRPr>
      </a:lvl4pPr>
      <a:lvl5pPr marL="1072774" algn="l" defTabSz="536387" rtl="0" eaLnBrk="1" latinLnBrk="0" hangingPunct="1">
        <a:defRPr sz="1056" kern="1200">
          <a:solidFill>
            <a:schemeClr val="tx1"/>
          </a:solidFill>
          <a:latin typeface="+mn-lt"/>
          <a:ea typeface="+mn-ea"/>
          <a:cs typeface="+mn-cs"/>
        </a:defRPr>
      </a:lvl5pPr>
      <a:lvl6pPr marL="1340968" algn="l" defTabSz="536387" rtl="0" eaLnBrk="1" latinLnBrk="0" hangingPunct="1">
        <a:defRPr sz="1056" kern="1200">
          <a:solidFill>
            <a:schemeClr val="tx1"/>
          </a:solidFill>
          <a:latin typeface="+mn-lt"/>
          <a:ea typeface="+mn-ea"/>
          <a:cs typeface="+mn-cs"/>
        </a:defRPr>
      </a:lvl6pPr>
      <a:lvl7pPr marL="1609161" algn="l" defTabSz="536387" rtl="0" eaLnBrk="1" latinLnBrk="0" hangingPunct="1">
        <a:defRPr sz="1056" kern="1200">
          <a:solidFill>
            <a:schemeClr val="tx1"/>
          </a:solidFill>
          <a:latin typeface="+mn-lt"/>
          <a:ea typeface="+mn-ea"/>
          <a:cs typeface="+mn-cs"/>
        </a:defRPr>
      </a:lvl7pPr>
      <a:lvl8pPr marL="1877355" algn="l" defTabSz="536387" rtl="0" eaLnBrk="1" latinLnBrk="0" hangingPunct="1">
        <a:defRPr sz="1056" kern="1200">
          <a:solidFill>
            <a:schemeClr val="tx1"/>
          </a:solidFill>
          <a:latin typeface="+mn-lt"/>
          <a:ea typeface="+mn-ea"/>
          <a:cs typeface="+mn-cs"/>
        </a:defRPr>
      </a:lvl8pPr>
      <a:lvl9pPr marL="2145548" algn="l" defTabSz="536387" rtl="0" eaLnBrk="1" latinLnBrk="0" hangingPunct="1">
        <a:defRPr sz="10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microsoft.com/office/2007/relationships/hdphoto" Target="../media/hdphoto4.wdp"/><Relationship Id="rId2" Type="http://schemas.openxmlformats.org/officeDocument/2006/relationships/image" Target="../media/image5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7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26" Type="http://schemas.openxmlformats.org/officeDocument/2006/relationships/image" Target="../media/image40.png"/><Relationship Id="rId3" Type="http://schemas.openxmlformats.org/officeDocument/2006/relationships/image" Target="../media/image20.png"/><Relationship Id="rId21" Type="http://schemas.microsoft.com/office/2007/relationships/hdphoto" Target="../media/hdphoto5.wdp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5" Type="http://schemas.microsoft.com/office/2007/relationships/hdphoto" Target="../media/hdphoto7.wdp"/><Relationship Id="rId2" Type="http://schemas.openxmlformats.org/officeDocument/2006/relationships/image" Target="../media/image19.png"/><Relationship Id="rId16" Type="http://schemas.openxmlformats.org/officeDocument/2006/relationships/image" Target="../media/image33.png"/><Relationship Id="rId20" Type="http://schemas.openxmlformats.org/officeDocument/2006/relationships/image" Target="../media/image37.png"/><Relationship Id="rId29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24" Type="http://schemas.openxmlformats.org/officeDocument/2006/relationships/image" Target="../media/image39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microsoft.com/office/2007/relationships/hdphoto" Target="../media/hdphoto6.wdp"/><Relationship Id="rId28" Type="http://schemas.openxmlformats.org/officeDocument/2006/relationships/image" Target="../media/image41.png"/><Relationship Id="rId10" Type="http://schemas.openxmlformats.org/officeDocument/2006/relationships/image" Target="../media/image27.png"/><Relationship Id="rId19" Type="http://schemas.openxmlformats.org/officeDocument/2006/relationships/image" Target="../media/image36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38.png"/><Relationship Id="rId27" Type="http://schemas.microsoft.com/office/2007/relationships/hdphoto" Target="../media/hdphoto8.wdp"/><Relationship Id="rId30" Type="http://schemas.microsoft.com/office/2007/relationships/hdphoto" Target="../media/hdphoto9.wdp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10.wdp"/><Relationship Id="rId13" Type="http://schemas.microsoft.com/office/2007/relationships/hdphoto" Target="../media/hdphoto12.wdp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1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11" Type="http://schemas.microsoft.com/office/2007/relationships/hdphoto" Target="../media/hdphoto11.wdp"/><Relationship Id="rId5" Type="http://schemas.openxmlformats.org/officeDocument/2006/relationships/image" Target="../media/image46.png"/><Relationship Id="rId10" Type="http://schemas.openxmlformats.org/officeDocument/2006/relationships/image" Target="../media/image50.png"/><Relationship Id="rId4" Type="http://schemas.openxmlformats.org/officeDocument/2006/relationships/image" Target="../media/image45.png"/><Relationship Id="rId9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7C35E-24DB-045F-519D-2A662E555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>
            <a:extLst>
              <a:ext uri="{FF2B5EF4-FFF2-40B4-BE49-F238E27FC236}">
                <a16:creationId xmlns:a16="http://schemas.microsoft.com/office/drawing/2014/main" id="{A785BA43-7E22-9F59-EB07-C8FAF7497EF8}"/>
              </a:ext>
            </a:extLst>
          </p:cNvPr>
          <p:cNvSpPr txBox="1"/>
          <p:nvPr/>
        </p:nvSpPr>
        <p:spPr>
          <a:xfrm>
            <a:off x="380411" y="3778187"/>
            <a:ext cx="498855" cy="214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92" dirty="0"/>
              <a:t>β-actin</a:t>
            </a:r>
            <a:endParaRPr lang="zh-CN" altLang="en-US" sz="792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996373E-FE24-A3E0-A045-B05D3A563B44}"/>
              </a:ext>
            </a:extLst>
          </p:cNvPr>
          <p:cNvSpPr txBox="1"/>
          <p:nvPr/>
        </p:nvSpPr>
        <p:spPr>
          <a:xfrm>
            <a:off x="239438" y="3490422"/>
            <a:ext cx="665747" cy="214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92">
                <a:latin typeface="Arial" panose="020B0604020202020204" pitchFamily="34" charset="0"/>
                <a:cs typeface="Arial" panose="020B0604020202020204" pitchFamily="34" charset="0"/>
              </a:rPr>
              <a:t>TBC1D24</a:t>
            </a:r>
            <a:endParaRPr lang="zh-CN" altLang="en-US" sz="792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1135E1B-A966-DB79-3C43-D3362C204147}"/>
              </a:ext>
            </a:extLst>
          </p:cNvPr>
          <p:cNvSpPr txBox="1"/>
          <p:nvPr/>
        </p:nvSpPr>
        <p:spPr>
          <a:xfrm>
            <a:off x="1312080" y="2378510"/>
            <a:ext cx="606993" cy="214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792">
                <a:latin typeface="Arial" panose="020B0604020202020204" pitchFamily="34" charset="0"/>
                <a:cs typeface="Arial" panose="020B0604020202020204" pitchFamily="34" charset="0"/>
              </a:rPr>
              <a:t>MDA-231</a:t>
            </a:r>
            <a:endParaRPr lang="zh-CN" altLang="en-US" sz="7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8320F628-476F-BCDF-A880-718110E2C911}"/>
              </a:ext>
            </a:extLst>
          </p:cNvPr>
          <p:cNvCxnSpPr>
            <a:cxnSpLocks/>
          </p:cNvCxnSpPr>
          <p:nvPr/>
        </p:nvCxnSpPr>
        <p:spPr>
          <a:xfrm>
            <a:off x="1044580" y="2608955"/>
            <a:ext cx="9916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1491A106-FF91-3987-0FBE-2E21DE384DD9}"/>
              </a:ext>
            </a:extLst>
          </p:cNvPr>
          <p:cNvSpPr txBox="1"/>
          <p:nvPr/>
        </p:nvSpPr>
        <p:spPr>
          <a:xfrm rot="18964798">
            <a:off x="655209" y="2810376"/>
            <a:ext cx="827212" cy="214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792" dirty="0">
                <a:latin typeface="Arial" panose="020B0604020202020204" pitchFamily="34" charset="0"/>
                <a:cs typeface="Arial" panose="020B0604020202020204" pitchFamily="34" charset="0"/>
              </a:rPr>
              <a:t>siScramble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5E06468A-1C8C-5D6A-47F8-DB2A0AE076D6}"/>
              </a:ext>
            </a:extLst>
          </p:cNvPr>
          <p:cNvSpPr txBox="1"/>
          <p:nvPr/>
        </p:nvSpPr>
        <p:spPr>
          <a:xfrm rot="18957248">
            <a:off x="975641" y="2824617"/>
            <a:ext cx="831490" cy="214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792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altLang="zh-CN" sz="792">
                <a:latin typeface="Arial" panose="020B0604020202020204" pitchFamily="34" charset="0"/>
                <a:cs typeface="Arial" panose="020B0604020202020204" pitchFamily="34" charset="0"/>
              </a:rPr>
              <a:t>TBC1D24-1</a:t>
            </a:r>
            <a:endParaRPr lang="zh-CN" altLang="en-US" sz="7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98DAD112-6AFA-795E-3E63-9FF3FB79352C}"/>
              </a:ext>
            </a:extLst>
          </p:cNvPr>
          <p:cNvSpPr txBox="1"/>
          <p:nvPr/>
        </p:nvSpPr>
        <p:spPr>
          <a:xfrm rot="19084879">
            <a:off x="1342372" y="2778914"/>
            <a:ext cx="1007768" cy="214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792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altLang="zh-CN" sz="792">
                <a:latin typeface="Arial" panose="020B0604020202020204" pitchFamily="34" charset="0"/>
                <a:cs typeface="Arial" panose="020B0604020202020204" pitchFamily="34" charset="0"/>
              </a:rPr>
              <a:t>TBC1D24-2</a:t>
            </a:r>
            <a:endParaRPr lang="zh-CN" altLang="en-US" sz="79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82E8A5B8-61BE-4F35-6CD8-1DC90D851D04}"/>
              </a:ext>
            </a:extLst>
          </p:cNvPr>
          <p:cNvSpPr txBox="1"/>
          <p:nvPr/>
        </p:nvSpPr>
        <p:spPr>
          <a:xfrm>
            <a:off x="2701669" y="2378510"/>
            <a:ext cx="606993" cy="214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792">
                <a:latin typeface="Arial" panose="020B0604020202020204" pitchFamily="34" charset="0"/>
                <a:cs typeface="Arial" panose="020B0604020202020204" pitchFamily="34" charset="0"/>
              </a:rPr>
              <a:t>MCF-7</a:t>
            </a:r>
            <a:endParaRPr lang="zh-CN" altLang="en-US" sz="7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CA57DDDA-2475-EAE7-0C31-BF3D22F797FE}"/>
              </a:ext>
            </a:extLst>
          </p:cNvPr>
          <p:cNvCxnSpPr>
            <a:cxnSpLocks/>
          </p:cNvCxnSpPr>
          <p:nvPr/>
        </p:nvCxnSpPr>
        <p:spPr>
          <a:xfrm>
            <a:off x="2434169" y="2608955"/>
            <a:ext cx="9916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>
            <a:extLst>
              <a:ext uri="{FF2B5EF4-FFF2-40B4-BE49-F238E27FC236}">
                <a16:creationId xmlns:a16="http://schemas.microsoft.com/office/drawing/2014/main" id="{CC27570F-BD06-EC38-42EA-6258A46CC95A}"/>
              </a:ext>
            </a:extLst>
          </p:cNvPr>
          <p:cNvSpPr txBox="1"/>
          <p:nvPr/>
        </p:nvSpPr>
        <p:spPr>
          <a:xfrm rot="18964798">
            <a:off x="2044798" y="2810376"/>
            <a:ext cx="827212" cy="214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792" dirty="0">
                <a:latin typeface="Arial" panose="020B0604020202020204" pitchFamily="34" charset="0"/>
                <a:cs typeface="Arial" panose="020B0604020202020204" pitchFamily="34" charset="0"/>
              </a:rPr>
              <a:t>siScramble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D7601296-8006-6727-DA69-6B06FC3FFC55}"/>
              </a:ext>
            </a:extLst>
          </p:cNvPr>
          <p:cNvSpPr txBox="1"/>
          <p:nvPr/>
        </p:nvSpPr>
        <p:spPr>
          <a:xfrm rot="18957248">
            <a:off x="2365230" y="2824617"/>
            <a:ext cx="831490" cy="214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792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altLang="zh-CN" sz="792">
                <a:latin typeface="Arial" panose="020B0604020202020204" pitchFamily="34" charset="0"/>
                <a:cs typeface="Arial" panose="020B0604020202020204" pitchFamily="34" charset="0"/>
              </a:rPr>
              <a:t>TBC1D24-1</a:t>
            </a:r>
            <a:endParaRPr lang="zh-CN" altLang="en-US" sz="7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E4A1D7EB-AC26-DB90-2AB8-033AD013C075}"/>
              </a:ext>
            </a:extLst>
          </p:cNvPr>
          <p:cNvSpPr txBox="1"/>
          <p:nvPr/>
        </p:nvSpPr>
        <p:spPr>
          <a:xfrm rot="19084879">
            <a:off x="2731961" y="2778914"/>
            <a:ext cx="1007768" cy="214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792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altLang="zh-CN" sz="792">
                <a:latin typeface="Arial" panose="020B0604020202020204" pitchFamily="34" charset="0"/>
                <a:cs typeface="Arial" panose="020B0604020202020204" pitchFamily="34" charset="0"/>
              </a:rPr>
              <a:t>TBC1D24-2</a:t>
            </a:r>
            <a:endParaRPr lang="zh-CN" altLang="en-US" sz="79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图片 36">
            <a:extLst>
              <a:ext uri="{FF2B5EF4-FFF2-40B4-BE49-F238E27FC236}">
                <a16:creationId xmlns:a16="http://schemas.microsoft.com/office/drawing/2014/main" id="{14957291-1B99-26A2-2316-6E65391F3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03" y="3885300"/>
            <a:ext cx="996939" cy="498470"/>
          </a:xfrm>
          <a:prstGeom prst="rect">
            <a:avLst/>
          </a:prstGeom>
        </p:spPr>
      </p:pic>
      <p:pic>
        <p:nvPicPr>
          <p:cNvPr id="39" name="图片 38">
            <a:extLst>
              <a:ext uri="{FF2B5EF4-FFF2-40B4-BE49-F238E27FC236}">
                <a16:creationId xmlns:a16="http://schemas.microsoft.com/office/drawing/2014/main" id="{4139F484-60BD-DE0C-A1A5-7C94F40BAF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258" y="3348541"/>
            <a:ext cx="1021927" cy="489495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0F704BF4-F1AD-6E22-0CB4-1EC87EDF86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0341" y="3399048"/>
            <a:ext cx="1003478" cy="372322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6D58732-A29F-392E-3937-7CEF12907E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3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87713" y="3956715"/>
            <a:ext cx="923016" cy="35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13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2CE6DDA8-36AF-BC43-77F3-9237F3230260}"/>
              </a:ext>
            </a:extLst>
          </p:cNvPr>
          <p:cNvSpPr txBox="1"/>
          <p:nvPr/>
        </p:nvSpPr>
        <p:spPr>
          <a:xfrm>
            <a:off x="1176461" y="2118398"/>
            <a:ext cx="344966" cy="200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4" dirty="0">
                <a:latin typeface="Arial" panose="020B0604020202020204" pitchFamily="34" charset="0"/>
                <a:cs typeface="Arial" panose="020B0604020202020204" pitchFamily="34" charset="0"/>
              </a:rPr>
              <a:t>P27</a:t>
            </a:r>
            <a:endParaRPr lang="zh-CN" altLang="en-US" sz="70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5897AD5-5A10-93FF-BA79-6D828B957A42}"/>
              </a:ext>
            </a:extLst>
          </p:cNvPr>
          <p:cNvSpPr txBox="1"/>
          <p:nvPr/>
        </p:nvSpPr>
        <p:spPr>
          <a:xfrm>
            <a:off x="1044432" y="1868941"/>
            <a:ext cx="580608" cy="200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4">
                <a:latin typeface="Arial" panose="020B0604020202020204" pitchFamily="34" charset="0"/>
                <a:cs typeface="Arial" panose="020B0604020202020204" pitchFamily="34" charset="0"/>
              </a:rPr>
              <a:t>TBC1D24</a:t>
            </a:r>
            <a:endParaRPr lang="zh-CN" altLang="en-US" sz="70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00D5AF2-3EE1-2E01-DF21-4ED42BBF02F0}"/>
              </a:ext>
            </a:extLst>
          </p:cNvPr>
          <p:cNvSpPr txBox="1"/>
          <p:nvPr/>
        </p:nvSpPr>
        <p:spPr>
          <a:xfrm>
            <a:off x="1162253" y="2695120"/>
            <a:ext cx="344966" cy="200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4" dirty="0">
                <a:latin typeface="Arial" panose="020B0604020202020204" pitchFamily="34" charset="0"/>
                <a:cs typeface="Arial" panose="020B0604020202020204" pitchFamily="34" charset="0"/>
              </a:rPr>
              <a:t>P21</a:t>
            </a:r>
            <a:endParaRPr lang="zh-CN" altLang="en-US" sz="70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AF3871E8-A83B-3397-6AA0-9F5DE75B8756}"/>
              </a:ext>
            </a:extLst>
          </p:cNvPr>
          <p:cNvSpPr txBox="1"/>
          <p:nvPr/>
        </p:nvSpPr>
        <p:spPr>
          <a:xfrm>
            <a:off x="1016126" y="4743560"/>
            <a:ext cx="457176" cy="200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4" dirty="0">
                <a:latin typeface="Arial" panose="020B0604020202020204" pitchFamily="34" charset="0"/>
                <a:cs typeface="Arial" panose="020B0604020202020204" pitchFamily="34" charset="0"/>
              </a:rPr>
              <a:t>β-actin</a:t>
            </a:r>
            <a:endParaRPr lang="zh-CN" altLang="en-US" sz="70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3133194A-EAF3-DE8E-2BD0-243F621E46B6}"/>
              </a:ext>
            </a:extLst>
          </p:cNvPr>
          <p:cNvSpPr txBox="1"/>
          <p:nvPr/>
        </p:nvSpPr>
        <p:spPr>
          <a:xfrm>
            <a:off x="1080264" y="3024373"/>
            <a:ext cx="426720" cy="200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4" dirty="0">
                <a:latin typeface="Arial" panose="020B0604020202020204" pitchFamily="34" charset="0"/>
                <a:cs typeface="Arial" panose="020B0604020202020204" pitchFamily="34" charset="0"/>
              </a:rPr>
              <a:t>CDK4</a:t>
            </a:r>
            <a:endParaRPr lang="zh-CN" altLang="en-US" sz="70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07293186-7BC1-1243-5FF5-DF615E31FBF9}"/>
              </a:ext>
            </a:extLst>
          </p:cNvPr>
          <p:cNvSpPr txBox="1"/>
          <p:nvPr/>
        </p:nvSpPr>
        <p:spPr>
          <a:xfrm>
            <a:off x="1046889" y="3567196"/>
            <a:ext cx="426720" cy="200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4" dirty="0">
                <a:latin typeface="Arial" panose="020B0604020202020204" pitchFamily="34" charset="0"/>
                <a:cs typeface="Arial" panose="020B0604020202020204" pitchFamily="34" charset="0"/>
              </a:rPr>
              <a:t>CDK6</a:t>
            </a:r>
            <a:endParaRPr lang="zh-CN" altLang="en-US" sz="70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348B4CDC-8D63-C502-107A-1A66FA532787}"/>
              </a:ext>
            </a:extLst>
          </p:cNvPr>
          <p:cNvSpPr txBox="1"/>
          <p:nvPr/>
        </p:nvSpPr>
        <p:spPr>
          <a:xfrm>
            <a:off x="1045220" y="3971452"/>
            <a:ext cx="747343" cy="309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704" dirty="0">
                <a:latin typeface="Arial" panose="020B0604020202020204" pitchFamily="34" charset="0"/>
                <a:cs typeface="Arial" panose="020B0604020202020204" pitchFamily="34" charset="0"/>
              </a:rPr>
              <a:t>cleaved</a:t>
            </a:r>
          </a:p>
          <a:p>
            <a:r>
              <a:rPr lang="zh-CN" altLang="en-US" sz="704" dirty="0">
                <a:latin typeface="Arial" panose="020B0604020202020204" pitchFamily="34" charset="0"/>
                <a:cs typeface="Arial" panose="020B0604020202020204" pitchFamily="34" charset="0"/>
              </a:rPr>
              <a:t>-PARP</a:t>
            </a:r>
          </a:p>
        </p:txBody>
      </p: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4709E415-7661-7700-898F-DFF695D6B689}"/>
              </a:ext>
            </a:extLst>
          </p:cNvPr>
          <p:cNvGrpSpPr/>
          <p:nvPr/>
        </p:nvGrpSpPr>
        <p:grpSpPr>
          <a:xfrm>
            <a:off x="1467489" y="682690"/>
            <a:ext cx="3450683" cy="660333"/>
            <a:chOff x="655209" y="2378510"/>
            <a:chExt cx="3450683" cy="660333"/>
          </a:xfrm>
        </p:grpSpPr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0527CC47-4152-FD8D-FE55-AB2181913529}"/>
                </a:ext>
              </a:extLst>
            </p:cNvPr>
            <p:cNvSpPr txBox="1"/>
            <p:nvPr/>
          </p:nvSpPr>
          <p:spPr>
            <a:xfrm>
              <a:off x="1312080" y="2378510"/>
              <a:ext cx="606993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MDA-231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" name="直接连接符 11">
              <a:extLst>
                <a:ext uri="{FF2B5EF4-FFF2-40B4-BE49-F238E27FC236}">
                  <a16:creationId xmlns:a16="http://schemas.microsoft.com/office/drawing/2014/main" id="{0F85DB5C-BB09-01E9-FB90-02271A78D60E}"/>
                </a:ext>
              </a:extLst>
            </p:cNvPr>
            <p:cNvCxnSpPr>
              <a:cxnSpLocks/>
            </p:cNvCxnSpPr>
            <p:nvPr/>
          </p:nvCxnSpPr>
          <p:spPr>
            <a:xfrm>
              <a:off x="1044580" y="2608955"/>
              <a:ext cx="99165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2CCFFCF4-0AF7-19AF-898B-CE19AC156754}"/>
                </a:ext>
              </a:extLst>
            </p:cNvPr>
            <p:cNvSpPr txBox="1"/>
            <p:nvPr/>
          </p:nvSpPr>
          <p:spPr>
            <a:xfrm rot="18964798">
              <a:off x="655209" y="2810376"/>
              <a:ext cx="827212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 dirty="0">
                  <a:latin typeface="Arial" panose="020B0604020202020204" pitchFamily="34" charset="0"/>
                  <a:cs typeface="Arial" panose="020B0604020202020204" pitchFamily="34" charset="0"/>
                </a:rPr>
                <a:t>siScramble</a:t>
              </a:r>
            </a:p>
          </p:txBody>
        </p: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591B263D-8763-287D-75A8-7A8867D824AB}"/>
                </a:ext>
              </a:extLst>
            </p:cNvPr>
            <p:cNvSpPr txBox="1"/>
            <p:nvPr/>
          </p:nvSpPr>
          <p:spPr>
            <a:xfrm rot="18957248">
              <a:off x="975641" y="2824617"/>
              <a:ext cx="831490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TBC1D24-1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B92AB8C0-6D23-5859-464F-A66596E68D1D}"/>
                </a:ext>
              </a:extLst>
            </p:cNvPr>
            <p:cNvSpPr txBox="1"/>
            <p:nvPr/>
          </p:nvSpPr>
          <p:spPr>
            <a:xfrm rot="19084879">
              <a:off x="1342372" y="2778914"/>
              <a:ext cx="1007768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TBC1D24-2</a:t>
              </a:r>
              <a:endParaRPr lang="zh-CN" altLang="en-US" sz="79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B79018B9-DA96-7E5C-15C6-6D0E294D58A8}"/>
                </a:ext>
              </a:extLst>
            </p:cNvPr>
            <p:cNvSpPr txBox="1"/>
            <p:nvPr/>
          </p:nvSpPr>
          <p:spPr>
            <a:xfrm>
              <a:off x="3042684" y="2394729"/>
              <a:ext cx="606993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MCF-7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7" name="直接连接符 46">
              <a:extLst>
                <a:ext uri="{FF2B5EF4-FFF2-40B4-BE49-F238E27FC236}">
                  <a16:creationId xmlns:a16="http://schemas.microsoft.com/office/drawing/2014/main" id="{4810969C-31D6-465D-2671-F59C9B5CC114}"/>
                </a:ext>
              </a:extLst>
            </p:cNvPr>
            <p:cNvCxnSpPr>
              <a:cxnSpLocks/>
            </p:cNvCxnSpPr>
            <p:nvPr/>
          </p:nvCxnSpPr>
          <p:spPr>
            <a:xfrm>
              <a:off x="2771395" y="2608955"/>
              <a:ext cx="99165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文本框 51">
              <a:extLst>
                <a:ext uri="{FF2B5EF4-FFF2-40B4-BE49-F238E27FC236}">
                  <a16:creationId xmlns:a16="http://schemas.microsoft.com/office/drawing/2014/main" id="{48EDBA5C-CCED-96BF-E18C-0D399F3019A5}"/>
                </a:ext>
              </a:extLst>
            </p:cNvPr>
            <p:cNvSpPr txBox="1"/>
            <p:nvPr/>
          </p:nvSpPr>
          <p:spPr>
            <a:xfrm rot="18964798">
              <a:off x="2410961" y="2810376"/>
              <a:ext cx="827212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 dirty="0">
                  <a:latin typeface="Arial" panose="020B0604020202020204" pitchFamily="34" charset="0"/>
                  <a:cs typeface="Arial" panose="020B0604020202020204" pitchFamily="34" charset="0"/>
                </a:rPr>
                <a:t>siScramble</a:t>
              </a:r>
            </a:p>
          </p:txBody>
        </p:sp>
        <p:sp>
          <p:nvSpPr>
            <p:cNvPr id="56" name="文本框 55">
              <a:extLst>
                <a:ext uri="{FF2B5EF4-FFF2-40B4-BE49-F238E27FC236}">
                  <a16:creationId xmlns:a16="http://schemas.microsoft.com/office/drawing/2014/main" id="{714B72A1-B828-0AEA-1597-73AF03C177BA}"/>
                </a:ext>
              </a:extLst>
            </p:cNvPr>
            <p:cNvSpPr txBox="1"/>
            <p:nvPr/>
          </p:nvSpPr>
          <p:spPr>
            <a:xfrm rot="18957248">
              <a:off x="2731393" y="2824617"/>
              <a:ext cx="831490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TBC1D24-1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文本框 56">
              <a:extLst>
                <a:ext uri="{FF2B5EF4-FFF2-40B4-BE49-F238E27FC236}">
                  <a16:creationId xmlns:a16="http://schemas.microsoft.com/office/drawing/2014/main" id="{01FED066-306B-9CDB-77F0-B2F54D440E2A}"/>
                </a:ext>
              </a:extLst>
            </p:cNvPr>
            <p:cNvSpPr txBox="1"/>
            <p:nvPr/>
          </p:nvSpPr>
          <p:spPr>
            <a:xfrm rot="19084879">
              <a:off x="3098124" y="2778914"/>
              <a:ext cx="1007768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TBC1D24-2</a:t>
              </a:r>
              <a:endParaRPr lang="zh-CN" altLang="en-US" sz="79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62" name="图片 61">
            <a:extLst>
              <a:ext uri="{FF2B5EF4-FFF2-40B4-BE49-F238E27FC236}">
                <a16:creationId xmlns:a16="http://schemas.microsoft.com/office/drawing/2014/main" id="{6999DFA5-9D93-8E3D-921B-DEAA4BB98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328514">
            <a:off x="1597333" y="1636116"/>
            <a:ext cx="1054053" cy="429593"/>
          </a:xfrm>
          <a:prstGeom prst="rect">
            <a:avLst/>
          </a:prstGeom>
        </p:spPr>
      </p:pic>
      <p:pic>
        <p:nvPicPr>
          <p:cNvPr id="64" name="图片 63">
            <a:extLst>
              <a:ext uri="{FF2B5EF4-FFF2-40B4-BE49-F238E27FC236}">
                <a16:creationId xmlns:a16="http://schemas.microsoft.com/office/drawing/2014/main" id="{DF7B838A-2237-1169-86E1-2172927BF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8872" y="1601171"/>
            <a:ext cx="869341" cy="417270"/>
          </a:xfrm>
          <a:prstGeom prst="rect">
            <a:avLst/>
          </a:prstGeom>
        </p:spPr>
      </p:pic>
      <p:pic>
        <p:nvPicPr>
          <p:cNvPr id="67" name="图片 66">
            <a:extLst>
              <a:ext uri="{FF2B5EF4-FFF2-40B4-BE49-F238E27FC236}">
                <a16:creationId xmlns:a16="http://schemas.microsoft.com/office/drawing/2014/main" id="{1E13317A-B994-87FD-5AB0-C2682F344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3674" y="2482718"/>
            <a:ext cx="942636" cy="428471"/>
          </a:xfrm>
          <a:prstGeom prst="rect">
            <a:avLst/>
          </a:prstGeom>
        </p:spPr>
      </p:pic>
      <p:pic>
        <p:nvPicPr>
          <p:cNvPr id="69" name="图片 68">
            <a:extLst>
              <a:ext uri="{FF2B5EF4-FFF2-40B4-BE49-F238E27FC236}">
                <a16:creationId xmlns:a16="http://schemas.microsoft.com/office/drawing/2014/main" id="{B026E4C5-9B0B-818B-6CAA-0AA44BDFD8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0447" y="2454662"/>
            <a:ext cx="869341" cy="469543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3FABB119-54FE-857E-8D5B-7F69F05BA8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2259" y="2991651"/>
            <a:ext cx="990600" cy="44291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1C0F78B4-70CF-A432-0879-2BAE965D41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75179" y="2901051"/>
            <a:ext cx="917786" cy="487713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6F577267-92C3-C46C-1D3F-8ABEA53257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270608">
            <a:off x="1658123" y="3427534"/>
            <a:ext cx="917786" cy="457834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CB4D927B-1077-C6BA-381B-27FF764702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392769">
            <a:off x="3406736" y="3387003"/>
            <a:ext cx="916526" cy="438633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08C2F1DF-E258-AFCE-0084-E3CB8690CE6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18243" y="3895222"/>
            <a:ext cx="810825" cy="486618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:a16="http://schemas.microsoft.com/office/drawing/2014/main" id="{EBBA3AFE-B68A-2B9F-AE38-57627F1408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86753" y="3932682"/>
            <a:ext cx="906212" cy="408530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D5ABBB43-38F5-A6FF-3858-CC29F2AE91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81678" y="4516231"/>
            <a:ext cx="917786" cy="444773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135FCD77-5BC5-FD1A-E15E-BF09181025A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72024" y="2051538"/>
            <a:ext cx="931861" cy="346120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4890D4F7-CE73-EA5A-E76C-F48DACB226B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394354" y="2025224"/>
            <a:ext cx="793348" cy="335355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F2C275D1-8254-26D4-59B6-BB532F0D5BF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bright="3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06333" y="4568574"/>
            <a:ext cx="886632" cy="29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75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46026-DD86-AD91-6DA5-AE2D18C7D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3F3E1B23-E99E-A1B4-DC39-169C1CE6431F}"/>
              </a:ext>
            </a:extLst>
          </p:cNvPr>
          <p:cNvSpPr txBox="1"/>
          <p:nvPr/>
        </p:nvSpPr>
        <p:spPr>
          <a:xfrm>
            <a:off x="369460" y="1901964"/>
            <a:ext cx="436338" cy="214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92" dirty="0"/>
              <a:t>P-Akt</a:t>
            </a:r>
            <a:endParaRPr lang="zh-CN" altLang="en-US" sz="792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0D30B23-786E-0C3D-081F-2CFAFADB347A}"/>
              </a:ext>
            </a:extLst>
          </p:cNvPr>
          <p:cNvSpPr txBox="1"/>
          <p:nvPr/>
        </p:nvSpPr>
        <p:spPr>
          <a:xfrm>
            <a:off x="369462" y="1485132"/>
            <a:ext cx="511679" cy="214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92" dirty="0"/>
              <a:t>p-P13K</a:t>
            </a:r>
            <a:endParaRPr lang="zh-CN" altLang="en-US" sz="792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BB723DB9-9C55-C9EF-E120-16DC2B10BC98}"/>
              </a:ext>
            </a:extLst>
          </p:cNvPr>
          <p:cNvSpPr txBox="1"/>
          <p:nvPr/>
        </p:nvSpPr>
        <p:spPr>
          <a:xfrm>
            <a:off x="424665" y="2380425"/>
            <a:ext cx="328936" cy="214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92" dirty="0"/>
              <a:t>Akt</a:t>
            </a:r>
            <a:endParaRPr lang="zh-CN" altLang="en-US" sz="792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21AAA6D3-6340-BBC6-E4F2-94C4F5FE163C}"/>
              </a:ext>
            </a:extLst>
          </p:cNvPr>
          <p:cNvSpPr txBox="1"/>
          <p:nvPr/>
        </p:nvSpPr>
        <p:spPr>
          <a:xfrm>
            <a:off x="372053" y="4908081"/>
            <a:ext cx="498855" cy="214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92" dirty="0"/>
              <a:t>β-actin</a:t>
            </a:r>
            <a:endParaRPr lang="zh-CN" altLang="en-US" sz="792" dirty="0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7C8F682F-2BC7-71DE-14EE-202542DFAE6A}"/>
              </a:ext>
            </a:extLst>
          </p:cNvPr>
          <p:cNvSpPr txBox="1"/>
          <p:nvPr/>
        </p:nvSpPr>
        <p:spPr>
          <a:xfrm>
            <a:off x="307635" y="2807818"/>
            <a:ext cx="579005" cy="214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92" dirty="0"/>
              <a:t>p-PGS3β</a:t>
            </a:r>
            <a:endParaRPr lang="zh-CN" altLang="en-US" sz="792" dirty="0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55019153-B8E9-394F-6E80-7AE5C73CD8F5}"/>
              </a:ext>
            </a:extLst>
          </p:cNvPr>
          <p:cNvSpPr txBox="1"/>
          <p:nvPr/>
        </p:nvSpPr>
        <p:spPr>
          <a:xfrm>
            <a:off x="376471" y="3226551"/>
            <a:ext cx="413896" cy="214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92" dirty="0"/>
              <a:t>GS3β</a:t>
            </a:r>
            <a:endParaRPr lang="zh-CN" altLang="en-US" sz="792" dirty="0"/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4B37FF9B-D78A-4E07-53B4-4604C9550FD6}"/>
              </a:ext>
            </a:extLst>
          </p:cNvPr>
          <p:cNvSpPr txBox="1"/>
          <p:nvPr/>
        </p:nvSpPr>
        <p:spPr>
          <a:xfrm>
            <a:off x="382183" y="3797578"/>
            <a:ext cx="433046" cy="336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792" dirty="0"/>
              <a:t>c-</a:t>
            </a:r>
            <a:r>
              <a:rPr lang="en-US" altLang="zh-CN" sz="792" dirty="0" err="1"/>
              <a:t>myc</a:t>
            </a:r>
            <a:endParaRPr lang="zh-CN" altLang="en-US" sz="792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230ECCA0-04AD-6466-9DE7-4041293C6C85}"/>
              </a:ext>
            </a:extLst>
          </p:cNvPr>
          <p:cNvSpPr txBox="1"/>
          <p:nvPr/>
        </p:nvSpPr>
        <p:spPr>
          <a:xfrm>
            <a:off x="308233" y="4343614"/>
            <a:ext cx="625302" cy="214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792" dirty="0"/>
              <a:t>Cyclin D1</a:t>
            </a:r>
            <a:endParaRPr lang="zh-CN" altLang="en-US" sz="792" dirty="0"/>
          </a:p>
        </p:txBody>
      </p:sp>
      <p:grpSp>
        <p:nvGrpSpPr>
          <p:cNvPr id="65" name="组合 64">
            <a:extLst>
              <a:ext uri="{FF2B5EF4-FFF2-40B4-BE49-F238E27FC236}">
                <a16:creationId xmlns:a16="http://schemas.microsoft.com/office/drawing/2014/main" id="{3D6C1612-7133-FB19-52BC-A4418B2AA085}"/>
              </a:ext>
            </a:extLst>
          </p:cNvPr>
          <p:cNvGrpSpPr/>
          <p:nvPr/>
        </p:nvGrpSpPr>
        <p:grpSpPr>
          <a:xfrm>
            <a:off x="3661993" y="745876"/>
            <a:ext cx="1151922" cy="228467"/>
            <a:chOff x="1467489" y="1114556"/>
            <a:chExt cx="1151922" cy="228467"/>
          </a:xfrm>
        </p:grpSpPr>
        <p:sp>
          <p:nvSpPr>
            <p:cNvPr id="66" name="文本框 65">
              <a:extLst>
                <a:ext uri="{FF2B5EF4-FFF2-40B4-BE49-F238E27FC236}">
                  <a16:creationId xmlns:a16="http://schemas.microsoft.com/office/drawing/2014/main" id="{150AF49A-C6E3-6341-2A9E-54AF6CC55C48}"/>
                </a:ext>
              </a:extLst>
            </p:cNvPr>
            <p:cNvSpPr txBox="1"/>
            <p:nvPr/>
          </p:nvSpPr>
          <p:spPr>
            <a:xfrm rot="18964798">
              <a:off x="1467489" y="1114556"/>
              <a:ext cx="827212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EV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文本框 68">
              <a:extLst>
                <a:ext uri="{FF2B5EF4-FFF2-40B4-BE49-F238E27FC236}">
                  <a16:creationId xmlns:a16="http://schemas.microsoft.com/office/drawing/2014/main" id="{0282DC67-4228-3587-6D62-A8512D649F72}"/>
                </a:ext>
              </a:extLst>
            </p:cNvPr>
            <p:cNvSpPr txBox="1"/>
            <p:nvPr/>
          </p:nvSpPr>
          <p:spPr>
            <a:xfrm rot="18957248">
              <a:off x="1787921" y="1128797"/>
              <a:ext cx="831490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6" name="图片 75">
            <a:extLst>
              <a:ext uri="{FF2B5EF4-FFF2-40B4-BE49-F238E27FC236}">
                <a16:creationId xmlns:a16="http://schemas.microsoft.com/office/drawing/2014/main" id="{EDC4F04B-A74B-BAC2-F257-92AE7E4E04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651" y="1314979"/>
            <a:ext cx="819313" cy="410592"/>
          </a:xfrm>
          <a:prstGeom prst="rect">
            <a:avLst/>
          </a:prstGeom>
        </p:spPr>
      </p:pic>
      <p:pic>
        <p:nvPicPr>
          <p:cNvPr id="86" name="图片 85">
            <a:extLst>
              <a:ext uri="{FF2B5EF4-FFF2-40B4-BE49-F238E27FC236}">
                <a16:creationId xmlns:a16="http://schemas.microsoft.com/office/drawing/2014/main" id="{60C54642-1531-9913-B2DC-6CBF081909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41593">
            <a:off x="3811387" y="1283090"/>
            <a:ext cx="612694" cy="424506"/>
          </a:xfrm>
          <a:prstGeom prst="rect">
            <a:avLst/>
          </a:prstGeom>
        </p:spPr>
      </p:pic>
      <p:pic>
        <p:nvPicPr>
          <p:cNvPr id="90" name="图片 89">
            <a:extLst>
              <a:ext uri="{FF2B5EF4-FFF2-40B4-BE49-F238E27FC236}">
                <a16:creationId xmlns:a16="http://schemas.microsoft.com/office/drawing/2014/main" id="{669DE4CF-FB02-FF47-5F45-CABA6969ED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8251" y="1829461"/>
            <a:ext cx="766625" cy="380740"/>
          </a:xfrm>
          <a:prstGeom prst="rect">
            <a:avLst/>
          </a:prstGeom>
        </p:spPr>
      </p:pic>
      <p:pic>
        <p:nvPicPr>
          <p:cNvPr id="92" name="图片 91">
            <a:extLst>
              <a:ext uri="{FF2B5EF4-FFF2-40B4-BE49-F238E27FC236}">
                <a16:creationId xmlns:a16="http://schemas.microsoft.com/office/drawing/2014/main" id="{2E68EB01-9FA9-49D9-3A2C-8EFC3D6894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1280" y="1852937"/>
            <a:ext cx="944216" cy="368002"/>
          </a:xfrm>
          <a:prstGeom prst="rect">
            <a:avLst/>
          </a:prstGeom>
        </p:spPr>
      </p:pic>
      <p:pic>
        <p:nvPicPr>
          <p:cNvPr id="96" name="图片 95">
            <a:extLst>
              <a:ext uri="{FF2B5EF4-FFF2-40B4-BE49-F238E27FC236}">
                <a16:creationId xmlns:a16="http://schemas.microsoft.com/office/drawing/2014/main" id="{4645D9A7-9213-FB90-8125-EC13AD0024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9919" y="1821080"/>
            <a:ext cx="563480" cy="357511"/>
          </a:xfrm>
          <a:prstGeom prst="rect">
            <a:avLst/>
          </a:prstGeom>
        </p:spPr>
      </p:pic>
      <p:pic>
        <p:nvPicPr>
          <p:cNvPr id="98" name="图片 97">
            <a:extLst>
              <a:ext uri="{FF2B5EF4-FFF2-40B4-BE49-F238E27FC236}">
                <a16:creationId xmlns:a16="http://schemas.microsoft.com/office/drawing/2014/main" id="{1B624884-92C1-4EC6-921D-1AB5EA89D2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9413" y="2297168"/>
            <a:ext cx="773566" cy="380740"/>
          </a:xfrm>
          <a:prstGeom prst="rect">
            <a:avLst/>
          </a:prstGeom>
        </p:spPr>
      </p:pic>
      <p:pic>
        <p:nvPicPr>
          <p:cNvPr id="102" name="图片 101">
            <a:extLst>
              <a:ext uri="{FF2B5EF4-FFF2-40B4-BE49-F238E27FC236}">
                <a16:creationId xmlns:a16="http://schemas.microsoft.com/office/drawing/2014/main" id="{3E2FD452-6B3E-9A33-2EFE-F4271D49F3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00705" y="2273827"/>
            <a:ext cx="612694" cy="400646"/>
          </a:xfrm>
          <a:prstGeom prst="rect">
            <a:avLst/>
          </a:prstGeom>
        </p:spPr>
      </p:pic>
      <p:pic>
        <p:nvPicPr>
          <p:cNvPr id="104" name="图片 103">
            <a:extLst>
              <a:ext uri="{FF2B5EF4-FFF2-40B4-BE49-F238E27FC236}">
                <a16:creationId xmlns:a16="http://schemas.microsoft.com/office/drawing/2014/main" id="{76219F59-ED63-8599-3C6C-E542342E446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3790" y="2748741"/>
            <a:ext cx="807309" cy="328044"/>
          </a:xfrm>
          <a:prstGeom prst="rect">
            <a:avLst/>
          </a:prstGeom>
        </p:spPr>
      </p:pic>
      <p:pic>
        <p:nvPicPr>
          <p:cNvPr id="106" name="图片 105">
            <a:extLst>
              <a:ext uri="{FF2B5EF4-FFF2-40B4-BE49-F238E27FC236}">
                <a16:creationId xmlns:a16="http://schemas.microsoft.com/office/drawing/2014/main" id="{7DAFBAF6-D09F-D7B6-A597-1A2FAE6B0F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87982" y="2773215"/>
            <a:ext cx="927514" cy="382908"/>
          </a:xfrm>
          <a:prstGeom prst="rect">
            <a:avLst/>
          </a:prstGeom>
        </p:spPr>
      </p:pic>
      <p:pic>
        <p:nvPicPr>
          <p:cNvPr id="108" name="图片 107">
            <a:extLst>
              <a:ext uri="{FF2B5EF4-FFF2-40B4-BE49-F238E27FC236}">
                <a16:creationId xmlns:a16="http://schemas.microsoft.com/office/drawing/2014/main" id="{C8D1CD45-D8AC-4011-8A93-E7DEDF0C3FF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494130">
            <a:off x="3861530" y="2753173"/>
            <a:ext cx="563480" cy="422992"/>
          </a:xfrm>
          <a:prstGeom prst="rect">
            <a:avLst/>
          </a:prstGeom>
        </p:spPr>
      </p:pic>
      <p:pic>
        <p:nvPicPr>
          <p:cNvPr id="114" name="图片 113">
            <a:extLst>
              <a:ext uri="{FF2B5EF4-FFF2-40B4-BE49-F238E27FC236}">
                <a16:creationId xmlns:a16="http://schemas.microsoft.com/office/drawing/2014/main" id="{AE08CE3F-6637-4C77-3FCE-628E715EEA1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56174" y="3199273"/>
            <a:ext cx="557225" cy="477621"/>
          </a:xfrm>
          <a:prstGeom prst="rect">
            <a:avLst/>
          </a:prstGeom>
        </p:spPr>
      </p:pic>
      <p:pic>
        <p:nvPicPr>
          <p:cNvPr id="116" name="图片 115">
            <a:extLst>
              <a:ext uri="{FF2B5EF4-FFF2-40B4-BE49-F238E27FC236}">
                <a16:creationId xmlns:a16="http://schemas.microsoft.com/office/drawing/2014/main" id="{9B8D8BAE-550C-99A7-CEEF-B523042D6D4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08251" y="3650587"/>
            <a:ext cx="875778" cy="446817"/>
          </a:xfrm>
          <a:prstGeom prst="rect">
            <a:avLst/>
          </a:prstGeom>
        </p:spPr>
      </p:pic>
      <p:pic>
        <p:nvPicPr>
          <p:cNvPr id="118" name="图片 117">
            <a:extLst>
              <a:ext uri="{FF2B5EF4-FFF2-40B4-BE49-F238E27FC236}">
                <a16:creationId xmlns:a16="http://schemas.microsoft.com/office/drawing/2014/main" id="{E0F44F7B-0FC8-D7D7-5008-0C01D2871C1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87982" y="3700722"/>
            <a:ext cx="985625" cy="389918"/>
          </a:xfrm>
          <a:prstGeom prst="rect">
            <a:avLst/>
          </a:prstGeom>
        </p:spPr>
      </p:pic>
      <p:pic>
        <p:nvPicPr>
          <p:cNvPr id="120" name="图片 119">
            <a:extLst>
              <a:ext uri="{FF2B5EF4-FFF2-40B4-BE49-F238E27FC236}">
                <a16:creationId xmlns:a16="http://schemas.microsoft.com/office/drawing/2014/main" id="{17D1B0E3-93B3-625C-4DF5-86157EED419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849919" y="3654608"/>
            <a:ext cx="631292" cy="528920"/>
          </a:xfrm>
          <a:prstGeom prst="rect">
            <a:avLst/>
          </a:prstGeom>
        </p:spPr>
      </p:pic>
      <p:pic>
        <p:nvPicPr>
          <p:cNvPr id="122" name="图片 121">
            <a:extLst>
              <a:ext uri="{FF2B5EF4-FFF2-40B4-BE49-F238E27FC236}">
                <a16:creationId xmlns:a16="http://schemas.microsoft.com/office/drawing/2014/main" id="{CBCDD294-F3CA-FB8D-58A5-91F11664C6E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05940" y="4267619"/>
            <a:ext cx="878089" cy="381057"/>
          </a:xfrm>
          <a:prstGeom prst="rect">
            <a:avLst/>
          </a:prstGeom>
        </p:spPr>
      </p:pic>
      <p:pic>
        <p:nvPicPr>
          <p:cNvPr id="124" name="图片 123">
            <a:extLst>
              <a:ext uri="{FF2B5EF4-FFF2-40B4-BE49-F238E27FC236}">
                <a16:creationId xmlns:a16="http://schemas.microsoft.com/office/drawing/2014/main" id="{8DE6D08C-1D06-E1AE-F4D4-A4DA2CD0214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289971" y="4173256"/>
            <a:ext cx="955642" cy="467655"/>
          </a:xfrm>
          <a:prstGeom prst="rect">
            <a:avLst/>
          </a:prstGeom>
        </p:spPr>
      </p:pic>
      <p:pic>
        <p:nvPicPr>
          <p:cNvPr id="126" name="图片 125">
            <a:extLst>
              <a:ext uri="{FF2B5EF4-FFF2-40B4-BE49-F238E27FC236}">
                <a16:creationId xmlns:a16="http://schemas.microsoft.com/office/drawing/2014/main" id="{532AFADB-1C60-4330-5791-811D54CBBBD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841176" y="4205803"/>
            <a:ext cx="640036" cy="467655"/>
          </a:xfrm>
          <a:prstGeom prst="rect">
            <a:avLst/>
          </a:prstGeom>
        </p:spPr>
      </p:pic>
      <p:pic>
        <p:nvPicPr>
          <p:cNvPr id="128" name="图片 127">
            <a:extLst>
              <a:ext uri="{FF2B5EF4-FFF2-40B4-BE49-F238E27FC236}">
                <a16:creationId xmlns:a16="http://schemas.microsoft.com/office/drawing/2014/main" id="{FD55BA05-6E59-F4DA-233D-E8A7C6AA4951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860188" y="4745065"/>
            <a:ext cx="602012" cy="46765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D7AEDA6C-1877-6044-9F68-B130354CFEBB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96141" y="1392131"/>
            <a:ext cx="943302" cy="289869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DCF8AA1-0195-C10D-400C-7D7B77750418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rightnessContrast bright="-1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05836" y="2333728"/>
            <a:ext cx="944382" cy="280577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5A7F4749-206E-7D41-51BA-41C431D2FE56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rightnessContrast bright="3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35652" y="3199273"/>
            <a:ext cx="807310" cy="38074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372DE04B-DF0D-7A5C-AE2F-79C675B290B0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05836" y="3272194"/>
            <a:ext cx="947759" cy="30781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9E2B206A-1C7F-69DC-2E7A-EDC98A0D0383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161847" y="4786656"/>
            <a:ext cx="822182" cy="384474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00A000DA-9FEA-0F79-C921-BC4F1DC75C29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BEBA8EAE-BF5A-486C-A8C5-ECC9F3942E4B}">
                <a14:imgProps xmlns:a14="http://schemas.microsoft.com/office/drawing/2010/main">
                  <a14:imgLayer r:embed="rId30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18235" y="4809258"/>
            <a:ext cx="947759" cy="361872"/>
          </a:xfrm>
          <a:prstGeom prst="rect">
            <a:avLst/>
          </a:prstGeom>
        </p:spPr>
      </p:pic>
      <p:grpSp>
        <p:nvGrpSpPr>
          <p:cNvPr id="8" name="组合 7">
            <a:extLst>
              <a:ext uri="{FF2B5EF4-FFF2-40B4-BE49-F238E27FC236}">
                <a16:creationId xmlns:a16="http://schemas.microsoft.com/office/drawing/2014/main" id="{9A1341ED-BB97-E33A-9E6C-F02B32147006}"/>
              </a:ext>
            </a:extLst>
          </p:cNvPr>
          <p:cNvGrpSpPr/>
          <p:nvPr/>
        </p:nvGrpSpPr>
        <p:grpSpPr>
          <a:xfrm>
            <a:off x="819839" y="356929"/>
            <a:ext cx="3044283" cy="660333"/>
            <a:chOff x="655209" y="2378510"/>
            <a:chExt cx="3044283" cy="660333"/>
          </a:xfrm>
        </p:grpSpPr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E7D67FAE-6237-6D03-2C4D-51CC21E20EB7}"/>
                </a:ext>
              </a:extLst>
            </p:cNvPr>
            <p:cNvSpPr txBox="1"/>
            <p:nvPr/>
          </p:nvSpPr>
          <p:spPr>
            <a:xfrm>
              <a:off x="1312080" y="2378510"/>
              <a:ext cx="606993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MDA-231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3A4B31B8-DF13-485B-3018-E6715E4A690B}"/>
                </a:ext>
              </a:extLst>
            </p:cNvPr>
            <p:cNvCxnSpPr>
              <a:cxnSpLocks/>
            </p:cNvCxnSpPr>
            <p:nvPr/>
          </p:nvCxnSpPr>
          <p:spPr>
            <a:xfrm>
              <a:off x="1044580" y="2608955"/>
              <a:ext cx="99165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794E108A-9160-CD0A-7F56-7242591CCB66}"/>
                </a:ext>
              </a:extLst>
            </p:cNvPr>
            <p:cNvSpPr txBox="1"/>
            <p:nvPr/>
          </p:nvSpPr>
          <p:spPr>
            <a:xfrm rot="18964798">
              <a:off x="655209" y="2810376"/>
              <a:ext cx="827212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 dirty="0">
                  <a:latin typeface="Arial" panose="020B0604020202020204" pitchFamily="34" charset="0"/>
                  <a:cs typeface="Arial" panose="020B0604020202020204" pitchFamily="34" charset="0"/>
                </a:rPr>
                <a:t>siScramble</a:t>
              </a: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378A1948-D312-1DD4-03C1-E61BDE74827B}"/>
                </a:ext>
              </a:extLst>
            </p:cNvPr>
            <p:cNvSpPr txBox="1"/>
            <p:nvPr/>
          </p:nvSpPr>
          <p:spPr>
            <a:xfrm rot="18957248">
              <a:off x="975641" y="2824617"/>
              <a:ext cx="831490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TBC1D24-1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36D6EF92-D575-9EB9-0849-EDBCE349D92B}"/>
                </a:ext>
              </a:extLst>
            </p:cNvPr>
            <p:cNvSpPr txBox="1"/>
            <p:nvPr/>
          </p:nvSpPr>
          <p:spPr>
            <a:xfrm rot="19084879">
              <a:off x="1342372" y="2778914"/>
              <a:ext cx="1007768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TBC1D24-2</a:t>
              </a:r>
              <a:endParaRPr lang="zh-CN" altLang="en-US" sz="79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5F36D34B-A70B-B84A-CCB2-4C5616FDFBE2}"/>
                </a:ext>
              </a:extLst>
            </p:cNvPr>
            <p:cNvSpPr txBox="1"/>
            <p:nvPr/>
          </p:nvSpPr>
          <p:spPr>
            <a:xfrm>
              <a:off x="2541632" y="2394729"/>
              <a:ext cx="606993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MCF-7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id="{D8EC6A6C-11C4-F2A0-B469-D3FA9557CA18}"/>
                </a:ext>
              </a:extLst>
            </p:cNvPr>
            <p:cNvCxnSpPr>
              <a:cxnSpLocks/>
            </p:cNvCxnSpPr>
            <p:nvPr/>
          </p:nvCxnSpPr>
          <p:spPr>
            <a:xfrm>
              <a:off x="2279475" y="2608955"/>
              <a:ext cx="99165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1C8DF33A-FABA-9CD2-8735-1E1246BE9638}"/>
                </a:ext>
              </a:extLst>
            </p:cNvPr>
            <p:cNvSpPr txBox="1"/>
            <p:nvPr/>
          </p:nvSpPr>
          <p:spPr>
            <a:xfrm rot="18964798">
              <a:off x="2004561" y="2810376"/>
              <a:ext cx="827212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 dirty="0">
                  <a:latin typeface="Arial" panose="020B0604020202020204" pitchFamily="34" charset="0"/>
                  <a:cs typeface="Arial" panose="020B0604020202020204" pitchFamily="34" charset="0"/>
                </a:rPr>
                <a:t>siScramble</a:t>
              </a: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88FA9C6E-4C64-AEB3-3DB5-CEAC51D062F3}"/>
                </a:ext>
              </a:extLst>
            </p:cNvPr>
            <p:cNvSpPr txBox="1"/>
            <p:nvPr/>
          </p:nvSpPr>
          <p:spPr>
            <a:xfrm rot="18957248">
              <a:off x="2324993" y="2824617"/>
              <a:ext cx="831490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TBC1D24-1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B153D975-E1F6-5911-CB1A-2570C673F18A}"/>
                </a:ext>
              </a:extLst>
            </p:cNvPr>
            <p:cNvSpPr txBox="1"/>
            <p:nvPr/>
          </p:nvSpPr>
          <p:spPr>
            <a:xfrm rot="19084879">
              <a:off x="2691724" y="2778914"/>
              <a:ext cx="1007768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TBC1D24-2</a:t>
              </a:r>
              <a:endParaRPr lang="zh-CN" altLang="en-US" sz="79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164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42189-B21E-7742-D8DD-816E42C5E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7344D9F-5BE3-EF0F-5C0A-CFF9FBDFDDD4}"/>
              </a:ext>
            </a:extLst>
          </p:cNvPr>
          <p:cNvSpPr txBox="1"/>
          <p:nvPr/>
        </p:nvSpPr>
        <p:spPr>
          <a:xfrm>
            <a:off x="479357" y="3430897"/>
            <a:ext cx="529312" cy="214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92" dirty="0"/>
              <a:t>MCM10</a:t>
            </a:r>
            <a:endParaRPr lang="zh-CN" altLang="en-US" sz="792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2A4A58F-AFE1-D7A6-697A-76E60D334F80}"/>
              </a:ext>
            </a:extLst>
          </p:cNvPr>
          <p:cNvSpPr txBox="1"/>
          <p:nvPr/>
        </p:nvSpPr>
        <p:spPr>
          <a:xfrm>
            <a:off x="515884" y="2924227"/>
            <a:ext cx="476412" cy="214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92" dirty="0"/>
              <a:t>TEAD4</a:t>
            </a:r>
            <a:endParaRPr lang="zh-CN" altLang="en-US" sz="792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6F7ED99-52EC-2AEA-5129-6E07C01F7693}"/>
              </a:ext>
            </a:extLst>
          </p:cNvPr>
          <p:cNvSpPr txBox="1"/>
          <p:nvPr/>
        </p:nvSpPr>
        <p:spPr>
          <a:xfrm>
            <a:off x="517701" y="3980913"/>
            <a:ext cx="498855" cy="214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92" dirty="0"/>
              <a:t>β-actin</a:t>
            </a:r>
            <a:endParaRPr lang="zh-CN" altLang="en-US" sz="792" dirty="0"/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CEEF66BD-6927-603C-2287-BC1461AC34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574" y="2749235"/>
            <a:ext cx="994387" cy="450582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E0C67D3D-BC94-8CCA-3069-8D23D4DDAD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403" y="2690092"/>
            <a:ext cx="930806" cy="508082"/>
          </a:xfrm>
          <a:prstGeom prst="rect">
            <a:avLst/>
          </a:prstGeom>
        </p:spPr>
      </p:pic>
      <p:grpSp>
        <p:nvGrpSpPr>
          <p:cNvPr id="42" name="组合 41">
            <a:extLst>
              <a:ext uri="{FF2B5EF4-FFF2-40B4-BE49-F238E27FC236}">
                <a16:creationId xmlns:a16="http://schemas.microsoft.com/office/drawing/2014/main" id="{9F2FD63D-183E-6887-872E-D7E1F778830A}"/>
              </a:ext>
            </a:extLst>
          </p:cNvPr>
          <p:cNvGrpSpPr/>
          <p:nvPr/>
        </p:nvGrpSpPr>
        <p:grpSpPr>
          <a:xfrm>
            <a:off x="899089" y="1649280"/>
            <a:ext cx="1694931" cy="660333"/>
            <a:chOff x="1069230" y="1610606"/>
            <a:chExt cx="1694931" cy="660333"/>
          </a:xfrm>
        </p:grpSpPr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B5C18478-F904-9FDD-C949-0065808030BA}"/>
                </a:ext>
              </a:extLst>
            </p:cNvPr>
            <p:cNvSpPr txBox="1"/>
            <p:nvPr/>
          </p:nvSpPr>
          <p:spPr>
            <a:xfrm>
              <a:off x="1726101" y="1610606"/>
              <a:ext cx="606993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MDA-231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1" name="直接连接符 30">
              <a:extLst>
                <a:ext uri="{FF2B5EF4-FFF2-40B4-BE49-F238E27FC236}">
                  <a16:creationId xmlns:a16="http://schemas.microsoft.com/office/drawing/2014/main" id="{F87F42CA-A04D-FC92-CE56-D704C04DF43A}"/>
                </a:ext>
              </a:extLst>
            </p:cNvPr>
            <p:cNvCxnSpPr>
              <a:cxnSpLocks/>
            </p:cNvCxnSpPr>
            <p:nvPr/>
          </p:nvCxnSpPr>
          <p:spPr>
            <a:xfrm>
              <a:off x="1458601" y="1841051"/>
              <a:ext cx="99165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7FDB7E6B-AA54-FF41-3C9B-C5063B1A603A}"/>
                </a:ext>
              </a:extLst>
            </p:cNvPr>
            <p:cNvSpPr txBox="1"/>
            <p:nvPr/>
          </p:nvSpPr>
          <p:spPr>
            <a:xfrm rot="18964798">
              <a:off x="1069230" y="2042472"/>
              <a:ext cx="827212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 dirty="0">
                  <a:latin typeface="Arial" panose="020B0604020202020204" pitchFamily="34" charset="0"/>
                  <a:cs typeface="Arial" panose="020B0604020202020204" pitchFamily="34" charset="0"/>
                </a:rPr>
                <a:t>siScramble</a:t>
              </a: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BAE056FA-6338-2C7E-B5E6-486ABED26360}"/>
                </a:ext>
              </a:extLst>
            </p:cNvPr>
            <p:cNvSpPr txBox="1"/>
            <p:nvPr/>
          </p:nvSpPr>
          <p:spPr>
            <a:xfrm rot="18957248">
              <a:off x="1389662" y="2056713"/>
              <a:ext cx="831490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TBC1D24-1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37375DF5-8F6D-7A31-006B-BDA026321565}"/>
                </a:ext>
              </a:extLst>
            </p:cNvPr>
            <p:cNvSpPr txBox="1"/>
            <p:nvPr/>
          </p:nvSpPr>
          <p:spPr>
            <a:xfrm rot="19084879">
              <a:off x="1756393" y="2011010"/>
              <a:ext cx="1007768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TBC1D24-2</a:t>
              </a:r>
              <a:endParaRPr lang="zh-CN" altLang="en-US" sz="79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88A583EF-A2DE-E005-B63E-BA8A44DD3760}"/>
              </a:ext>
            </a:extLst>
          </p:cNvPr>
          <p:cNvGrpSpPr/>
          <p:nvPr/>
        </p:nvGrpSpPr>
        <p:grpSpPr>
          <a:xfrm>
            <a:off x="2162953" y="1685622"/>
            <a:ext cx="1694931" cy="660333"/>
            <a:chOff x="2975451" y="1610606"/>
            <a:chExt cx="1694931" cy="660333"/>
          </a:xfrm>
        </p:grpSpPr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60D71654-55D2-10CF-32A5-5BFF62CFA826}"/>
                </a:ext>
              </a:extLst>
            </p:cNvPr>
            <p:cNvSpPr txBox="1"/>
            <p:nvPr/>
          </p:nvSpPr>
          <p:spPr>
            <a:xfrm>
              <a:off x="3632322" y="1610606"/>
              <a:ext cx="606993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MCF-7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8" name="直接连接符 37">
              <a:extLst>
                <a:ext uri="{FF2B5EF4-FFF2-40B4-BE49-F238E27FC236}">
                  <a16:creationId xmlns:a16="http://schemas.microsoft.com/office/drawing/2014/main" id="{DFFD81DE-5A08-3CDB-5C13-5A38B3AB664E}"/>
                </a:ext>
              </a:extLst>
            </p:cNvPr>
            <p:cNvCxnSpPr>
              <a:cxnSpLocks/>
            </p:cNvCxnSpPr>
            <p:nvPr/>
          </p:nvCxnSpPr>
          <p:spPr>
            <a:xfrm>
              <a:off x="3364822" y="1841051"/>
              <a:ext cx="99165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DC6A9BE9-3C8D-3DCC-98FF-D599EA064193}"/>
                </a:ext>
              </a:extLst>
            </p:cNvPr>
            <p:cNvSpPr txBox="1"/>
            <p:nvPr/>
          </p:nvSpPr>
          <p:spPr>
            <a:xfrm rot="18964798">
              <a:off x="2975451" y="2042472"/>
              <a:ext cx="827212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 dirty="0">
                  <a:latin typeface="Arial" panose="020B0604020202020204" pitchFamily="34" charset="0"/>
                  <a:cs typeface="Arial" panose="020B0604020202020204" pitchFamily="34" charset="0"/>
                </a:rPr>
                <a:t>siScramble</a:t>
              </a: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5AAE80B1-216F-DF9C-8E79-7A9A8273FED7}"/>
                </a:ext>
              </a:extLst>
            </p:cNvPr>
            <p:cNvSpPr txBox="1"/>
            <p:nvPr/>
          </p:nvSpPr>
          <p:spPr>
            <a:xfrm rot="18957248">
              <a:off x="3295883" y="2056713"/>
              <a:ext cx="831490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TBC1D24-1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3AE38994-08D7-492F-7DCF-579D27AC831F}"/>
                </a:ext>
              </a:extLst>
            </p:cNvPr>
            <p:cNvSpPr txBox="1"/>
            <p:nvPr/>
          </p:nvSpPr>
          <p:spPr>
            <a:xfrm rot="19084879">
              <a:off x="3662614" y="2011010"/>
              <a:ext cx="1007768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792">
                  <a:latin typeface="Arial" panose="020B0604020202020204" pitchFamily="34" charset="0"/>
                  <a:cs typeface="Arial" panose="020B0604020202020204" pitchFamily="34" charset="0"/>
                </a:rPr>
                <a:t>si</a:t>
              </a:r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TBC1D24-2</a:t>
              </a:r>
              <a:endParaRPr lang="zh-CN" altLang="en-US" sz="79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49943E7D-AE02-AD76-9F4E-00D25CAACF84}"/>
              </a:ext>
            </a:extLst>
          </p:cNvPr>
          <p:cNvGrpSpPr/>
          <p:nvPr/>
        </p:nvGrpSpPr>
        <p:grpSpPr>
          <a:xfrm>
            <a:off x="3742069" y="1708681"/>
            <a:ext cx="1106378" cy="616108"/>
            <a:chOff x="3290703" y="1621039"/>
            <a:chExt cx="1199852" cy="616108"/>
          </a:xfrm>
        </p:grpSpPr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C553DF20-3BE0-32F8-1B8A-A8F64B5F03D2}"/>
                </a:ext>
              </a:extLst>
            </p:cNvPr>
            <p:cNvSpPr txBox="1"/>
            <p:nvPr/>
          </p:nvSpPr>
          <p:spPr>
            <a:xfrm>
              <a:off x="3468071" y="1621039"/>
              <a:ext cx="606993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BT-474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6" name="直接连接符 45">
              <a:extLst>
                <a:ext uri="{FF2B5EF4-FFF2-40B4-BE49-F238E27FC236}">
                  <a16:creationId xmlns:a16="http://schemas.microsoft.com/office/drawing/2014/main" id="{5F347071-FB1F-0165-DA72-54329C721685}"/>
                </a:ext>
              </a:extLst>
            </p:cNvPr>
            <p:cNvCxnSpPr>
              <a:cxnSpLocks/>
            </p:cNvCxnSpPr>
            <p:nvPr/>
          </p:nvCxnSpPr>
          <p:spPr>
            <a:xfrm>
              <a:off x="3364822" y="1841051"/>
              <a:ext cx="80863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5A13449F-A880-FE69-4A0D-843B17037970}"/>
                </a:ext>
              </a:extLst>
            </p:cNvPr>
            <p:cNvSpPr txBox="1"/>
            <p:nvPr/>
          </p:nvSpPr>
          <p:spPr>
            <a:xfrm rot="18964798">
              <a:off x="3290703" y="1898038"/>
              <a:ext cx="827212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Ctrl</a:t>
              </a:r>
              <a:endParaRPr lang="zh-CN" altLang="en-US" sz="79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7CAB8424-AE6B-6A45-CFED-BCB05573E64D}"/>
                </a:ext>
              </a:extLst>
            </p:cNvPr>
            <p:cNvSpPr txBox="1"/>
            <p:nvPr/>
          </p:nvSpPr>
          <p:spPr>
            <a:xfrm rot="19084879">
              <a:off x="3482787" y="2022921"/>
              <a:ext cx="1007768" cy="2142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792">
                  <a:latin typeface="Arial" panose="020B0604020202020204" pitchFamily="34" charset="0"/>
                  <a:cs typeface="Arial" panose="020B0604020202020204" pitchFamily="34" charset="0"/>
                </a:rPr>
                <a:t>oeZNF354C-1</a:t>
              </a:r>
              <a:endParaRPr lang="zh-CN" altLang="en-US" sz="79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53" name="图片 52">
            <a:extLst>
              <a:ext uri="{FF2B5EF4-FFF2-40B4-BE49-F238E27FC236}">
                <a16:creationId xmlns:a16="http://schemas.microsoft.com/office/drawing/2014/main" id="{2EB9DD1D-9CCA-1EC3-2F27-C7D15E050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9029" y="2767431"/>
            <a:ext cx="588645" cy="377621"/>
          </a:xfrm>
          <a:prstGeom prst="rect">
            <a:avLst/>
          </a:prstGeom>
        </p:spPr>
      </p:pic>
      <p:pic>
        <p:nvPicPr>
          <p:cNvPr id="55" name="图片 54">
            <a:extLst>
              <a:ext uri="{FF2B5EF4-FFF2-40B4-BE49-F238E27FC236}">
                <a16:creationId xmlns:a16="http://schemas.microsoft.com/office/drawing/2014/main" id="{71D40059-50D3-29BC-DB8D-9DD4F98C59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9795" y="3360397"/>
            <a:ext cx="911306" cy="349802"/>
          </a:xfrm>
          <a:prstGeom prst="rect">
            <a:avLst/>
          </a:prstGeom>
        </p:spPr>
      </p:pic>
      <p:pic>
        <p:nvPicPr>
          <p:cNvPr id="57" name="图片 56">
            <a:extLst>
              <a:ext uri="{FF2B5EF4-FFF2-40B4-BE49-F238E27FC236}">
                <a16:creationId xmlns:a16="http://schemas.microsoft.com/office/drawing/2014/main" id="{A8E96EEF-8590-5B5C-2216-3035879635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99609" y="3329464"/>
            <a:ext cx="714718" cy="450583"/>
          </a:xfrm>
          <a:prstGeom prst="rect">
            <a:avLst/>
          </a:prstGeom>
        </p:spPr>
      </p:pic>
      <p:pic>
        <p:nvPicPr>
          <p:cNvPr id="59" name="图片 58">
            <a:extLst>
              <a:ext uri="{FF2B5EF4-FFF2-40B4-BE49-F238E27FC236}">
                <a16:creationId xmlns:a16="http://schemas.microsoft.com/office/drawing/2014/main" id="{5022EAB4-BDBA-1A7D-58F1-A65F9768E27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1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64794" y="3902157"/>
            <a:ext cx="779955" cy="380470"/>
          </a:xfrm>
          <a:prstGeom prst="rect">
            <a:avLst/>
          </a:prstGeom>
        </p:spPr>
      </p:pic>
      <p:pic>
        <p:nvPicPr>
          <p:cNvPr id="61" name="图片 60">
            <a:extLst>
              <a:ext uri="{FF2B5EF4-FFF2-40B4-BE49-F238E27FC236}">
                <a16:creationId xmlns:a16="http://schemas.microsoft.com/office/drawing/2014/main" id="{0B155A20-6BEB-2471-9804-3A5F22782D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55992" y="3780047"/>
            <a:ext cx="714718" cy="53731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2C6BC97-47F7-44A4-EBA6-5D74F1B9ED3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27447" y="3363109"/>
            <a:ext cx="842228" cy="349802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BD43D3B3-7BBB-5769-9138-C90BA484B7A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3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21635" y="3902157"/>
            <a:ext cx="926568" cy="37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51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1588</TotalTime>
  <Words>76</Words>
  <Application>Microsoft Office PowerPoint</Application>
  <PresentationFormat>自定义</PresentationFormat>
  <Paragraphs>58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吴 挺标</dc:creator>
  <cp:lastModifiedBy>吴 挺标</cp:lastModifiedBy>
  <cp:revision>403</cp:revision>
  <dcterms:created xsi:type="dcterms:W3CDTF">2026-01-01T10:13:22Z</dcterms:created>
  <dcterms:modified xsi:type="dcterms:W3CDTF">2026-03-15T01:58:59Z</dcterms:modified>
</cp:coreProperties>
</file>