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84800" y="4297045"/>
            <a:ext cx="5149850" cy="638175"/>
          </a:xfrm>
        </p:spPr>
        <p:txBody>
          <a:bodyPr>
            <a:normAutofit/>
          </a:bodyPr>
          <a:p>
            <a:r>
              <a:rPr lang="zh-CN" altLang="en-US" sz="2000"/>
              <a:t>β-actin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64385" y="4536440"/>
            <a:ext cx="2531745" cy="652145"/>
          </a:xfrm>
        </p:spPr>
        <p:txBody>
          <a:bodyPr/>
          <a:p>
            <a:r>
              <a:rPr lang="en-US" altLang="zh-CN"/>
              <a:t>PKM 2</a:t>
            </a:r>
            <a:endParaRPr lang="en-US" altLang="zh-CN"/>
          </a:p>
        </p:txBody>
      </p:sp>
      <p:pic>
        <p:nvPicPr>
          <p:cNvPr id="6" name="图片 5" descr="PK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1505"/>
            <a:ext cx="3613150" cy="3613150"/>
          </a:xfrm>
          <a:prstGeom prst="rect">
            <a:avLst/>
          </a:prstGeom>
        </p:spPr>
      </p:pic>
      <p:pic>
        <p:nvPicPr>
          <p:cNvPr id="7" name="图片 6" descr="β-act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25" y="611505"/>
            <a:ext cx="5466715" cy="36664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04460" y="55524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j-ea"/>
                <a:ea typeface="+mj-ea"/>
              </a:rPr>
              <a:t>Fig.4</a:t>
            </a:r>
            <a:endParaRPr lang="zh-CN" altLang="en-US" sz="2400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LIMK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338455"/>
            <a:ext cx="2286000" cy="2286000"/>
          </a:xfrm>
          <a:prstGeom prst="rect">
            <a:avLst/>
          </a:prstGeom>
        </p:spPr>
      </p:pic>
      <p:pic>
        <p:nvPicPr>
          <p:cNvPr id="5" name="图片 4" descr="LIMK1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0" y="339090"/>
            <a:ext cx="2286000" cy="2286000"/>
          </a:xfrm>
          <a:prstGeom prst="rect">
            <a:avLst/>
          </a:prstGeom>
        </p:spPr>
      </p:pic>
      <p:pic>
        <p:nvPicPr>
          <p:cNvPr id="6" name="图片 5" descr="PKM2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415" y="339090"/>
            <a:ext cx="2286000" cy="2286000"/>
          </a:xfrm>
          <a:prstGeom prst="rect">
            <a:avLst/>
          </a:prstGeom>
        </p:spPr>
      </p:pic>
      <p:pic>
        <p:nvPicPr>
          <p:cNvPr id="7" name="图片 6" descr="PKM2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85" y="3164205"/>
            <a:ext cx="2286000" cy="2286000"/>
          </a:xfrm>
          <a:prstGeom prst="rect">
            <a:avLst/>
          </a:prstGeom>
        </p:spPr>
      </p:pic>
      <p:pic>
        <p:nvPicPr>
          <p:cNvPr id="8" name="图片 7" descr="β-actin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50" y="3248025"/>
            <a:ext cx="2286000" cy="2286000"/>
          </a:xfrm>
          <a:prstGeom prst="rect">
            <a:avLst/>
          </a:prstGeom>
        </p:spPr>
      </p:pic>
      <p:pic>
        <p:nvPicPr>
          <p:cNvPr id="9" name="图片 8" descr="β-actin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615" y="3248025"/>
            <a:ext cx="2159635" cy="21596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09090" y="2710180"/>
            <a:ext cx="2152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LIMK1-1</a:t>
            </a:r>
            <a:endParaRPr lang="en-US" altLang="zh-CN" b="1"/>
          </a:p>
        </p:txBody>
      </p:sp>
      <p:sp>
        <p:nvSpPr>
          <p:cNvPr id="11" name="文本框 10"/>
          <p:cNvSpPr txBox="1"/>
          <p:nvPr/>
        </p:nvSpPr>
        <p:spPr>
          <a:xfrm>
            <a:off x="4950460" y="2752725"/>
            <a:ext cx="2152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LIMK1-2</a:t>
            </a:r>
            <a:endParaRPr lang="en-US" altLang="zh-CN" b="1"/>
          </a:p>
        </p:txBody>
      </p:sp>
      <p:sp>
        <p:nvSpPr>
          <p:cNvPr id="12" name="文本框 11"/>
          <p:cNvSpPr txBox="1"/>
          <p:nvPr/>
        </p:nvSpPr>
        <p:spPr>
          <a:xfrm>
            <a:off x="8291830" y="2752725"/>
            <a:ext cx="2152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PKM2-1</a:t>
            </a:r>
            <a:endParaRPr lang="en-US" altLang="zh-CN" b="1"/>
          </a:p>
        </p:txBody>
      </p:sp>
      <p:sp>
        <p:nvSpPr>
          <p:cNvPr id="13" name="文本框 12"/>
          <p:cNvSpPr txBox="1"/>
          <p:nvPr/>
        </p:nvSpPr>
        <p:spPr>
          <a:xfrm>
            <a:off x="1609090" y="5669915"/>
            <a:ext cx="2152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PKM2-2</a:t>
            </a:r>
            <a:endParaRPr lang="en-US" altLang="zh-CN" b="1"/>
          </a:p>
        </p:txBody>
      </p:sp>
      <p:sp>
        <p:nvSpPr>
          <p:cNvPr id="14" name="文本框 13"/>
          <p:cNvSpPr txBox="1"/>
          <p:nvPr/>
        </p:nvSpPr>
        <p:spPr>
          <a:xfrm>
            <a:off x="5043805" y="5661025"/>
            <a:ext cx="3017520" cy="419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ym typeface="+mn-ea"/>
              </a:rPr>
              <a:t>β-actin-1</a:t>
            </a:r>
            <a:endParaRPr lang="en-US" altLang="zh-CN" b="1"/>
          </a:p>
          <a:p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8453755" y="5619115"/>
            <a:ext cx="3017520" cy="419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ym typeface="+mn-ea"/>
              </a:rPr>
              <a:t>β-actin-</a:t>
            </a:r>
            <a:r>
              <a:rPr lang="en-US" altLang="zh-CN" b="1">
                <a:sym typeface="+mn-ea"/>
              </a:rPr>
              <a:t>2</a:t>
            </a:r>
            <a:endParaRPr lang="en-US" altLang="zh-CN" b="1"/>
          </a:p>
          <a:p>
            <a:endParaRPr lang="zh-CN" altLang="en-US" b="1"/>
          </a:p>
        </p:txBody>
      </p:sp>
      <p:sp>
        <p:nvSpPr>
          <p:cNvPr id="16" name="文本框 15"/>
          <p:cNvSpPr txBox="1"/>
          <p:nvPr/>
        </p:nvSpPr>
        <p:spPr>
          <a:xfrm>
            <a:off x="4398645" y="6273165"/>
            <a:ext cx="2673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Supplementary Fig.5</a:t>
            </a:r>
            <a:endParaRPr lang="en-US" altLang="zh-CN" b="1"/>
          </a:p>
          <a:p>
            <a:endParaRPr lang="en-US" altLang="zh-CN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​​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WPS 演示</Application>
  <PresentationFormat>宽屏</PresentationFormat>
  <Paragraphs>23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Calibri</vt:lpstr>
      <vt:lpstr>WPS​​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Dr.T</cp:lastModifiedBy>
  <cp:revision>7</cp:revision>
  <dcterms:created xsi:type="dcterms:W3CDTF">2023-07-11T07:43:00Z</dcterms:created>
  <dcterms:modified xsi:type="dcterms:W3CDTF">2026-02-04T15:15:07Z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2052-12.8.2.17149</vt:lpwstr>
  </property>
  <property fmtid="{D5CDD505-2E9C-101B-9397-08002B2CF9AE}" pid="3" name="ICV">
    <vt:lpwstr>13993626897F91E90608AD645D25FD23_42</vt:lpwstr>
  </property>
</Properties>
</file>