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72" r:id="rId2"/>
    <p:sldId id="277" r:id="rId3"/>
    <p:sldId id="267" r:id="rId4"/>
    <p:sldId id="263" r:id="rId5"/>
    <p:sldId id="276" r:id="rId6"/>
    <p:sldId id="279" r:id="rId7"/>
    <p:sldId id="278" r:id="rId8"/>
    <p:sldId id="273" r:id="rId9"/>
    <p:sldId id="275" r:id="rId10"/>
    <p:sldId id="269" r:id="rId11"/>
    <p:sldId id="265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80"/>
    <p:restoredTop sz="95035"/>
  </p:normalViewPr>
  <p:slideViewPr>
    <p:cSldViewPr snapToGrid="0">
      <p:cViewPr>
        <p:scale>
          <a:sx n="70" d="100"/>
          <a:sy n="70" d="100"/>
        </p:scale>
        <p:origin x="6808" y="3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0BBBD-78DE-6B4D-93DB-4C25F454ED00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85DE2-4B02-9441-A0AC-C3DDFE7FBE7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3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Fig. 1 – </a:t>
            </a:r>
            <a:r>
              <a:rPr lang="en-GB" dirty="0" err="1"/>
              <a:t>BioRender.com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85DE2-4B02-9441-A0AC-C3DDFE7FBE7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046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Supplementary Material Figure 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85DE2-4B02-9441-A0AC-C3DDFE7FBE7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614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Supplementary Material Figure 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85DE2-4B02-9441-A0AC-C3DDFE7FBE7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664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Fig. 2 (</a:t>
            </a:r>
            <a:r>
              <a:rPr lang="en-GB" dirty="0" err="1"/>
              <a:t>Biorender</a:t>
            </a:r>
            <a:r>
              <a:rPr lang="en-GB" dirty="0"/>
              <a:t> 1B)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85DE2-4B02-9441-A0AC-C3DDFE7FBE7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119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Fig. 3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85DE2-4B02-9441-A0AC-C3DDFE7FBE7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315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Fig. 4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85DE2-4B02-9441-A0AC-C3DDFE7FBE7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584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Fig. 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85DE2-4B02-9441-A0AC-C3DDFE7FBE7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66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Supplementar</a:t>
            </a:r>
            <a:r>
              <a:rPr lang="de-DE" dirty="0"/>
              <a:t>y</a:t>
            </a:r>
            <a:r>
              <a:rPr lang="de-DE"/>
              <a:t> </a:t>
            </a:r>
            <a:r>
              <a:rPr lang="de-DE" dirty="0"/>
              <a:t>Material Figure 1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85DE2-4B02-9441-A0AC-C3DDFE7FBE7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781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Supplementary</a:t>
            </a:r>
            <a:r>
              <a:rPr lang="de-DE" dirty="0"/>
              <a:t> Material Figure 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85DE2-4B02-9441-A0AC-C3DDFE7FBE7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789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Supplementary Material Figure 3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85DE2-4B02-9441-A0AC-C3DDFE7FBE7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221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Supplementary Material Figure 4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85DE2-4B02-9441-A0AC-C3DDFE7FBE7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417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93F640-813A-1A28-CD59-35A2622E0D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6926652-64B8-E9C6-8DFF-EFB5BA7C0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F6A778-605B-7DF1-4C67-3840544E5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09B0-5BE8-9640-87E9-0DEE2394C93C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9793D2-6F8E-37B6-4CF7-BC0B361E1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498E29-BAFF-0BD7-A78D-4E17659BC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3E60-7311-4B49-9B5F-EAD42F96F85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906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F73329-6FE2-1D51-03D3-1F37B1FEA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A6F9AF9-EE70-9C3D-AE92-F982A797AE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D5199C-C7CA-F264-C384-0001A7E91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09B0-5BE8-9640-87E9-0DEE2394C93C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9BD5BE-EF57-2257-4B7F-1D108A4D8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E1F492-18A8-B33C-D981-9D395F391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3E60-7311-4B49-9B5F-EAD42F96F85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825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CF48812-477B-F392-E949-6FFC623AF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F3EFE5E-81BF-E705-0619-345C7E7BE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C7174A-8125-3B61-3F21-5B515F8CD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09B0-5BE8-9640-87E9-0DEE2394C93C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AAE03F-525C-7186-89BF-0116AD9FC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D9D9AD-3902-BD21-82C1-EF9B330F2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3E60-7311-4B49-9B5F-EAD42F96F85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501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2B8453-B27A-AB75-31ED-6FDC704DD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B9F9BF-8C05-65E2-88CD-AFC70FA2A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EC5D06-3C12-16D3-6FFB-33F5AFF30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09B0-5BE8-9640-87E9-0DEE2394C93C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BFB811-4E1B-4371-DA42-D4453605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0BF212-7AA1-C133-E8A5-5198A884E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3E60-7311-4B49-9B5F-EAD42F96F85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031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D891F7-8923-ED16-5BC1-805C67EF1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FC9541-9D51-358E-888E-AA17C8A59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A2AD57-BAC1-DF48-2129-1CAF1BC6B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09B0-5BE8-9640-87E9-0DEE2394C93C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24E66F-295A-B527-F30D-E7EFB2D6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CDE6A9-079E-D47F-13A5-C93CA1271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3E60-7311-4B49-9B5F-EAD42F96F85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688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48117-2C7E-7266-0B07-DC369AB40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3E3465-D66F-9EDF-B398-E1F2B3844E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46B6FDA-CB32-28AA-D154-01D354C22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97794C-978F-F45F-7FCC-974FCAC09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09B0-5BE8-9640-87E9-0DEE2394C93C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FBBCA28-4552-3452-45ED-ABFC98EEA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088DC65-20BE-ACF5-C257-B7AACF705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3E60-7311-4B49-9B5F-EAD42F96F85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48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FA40F1-ED0E-3535-98AE-DBF63E3F5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55FE5-496D-ADB8-C32B-2E6276973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6FE25C2-1C07-E50B-C631-5D442DA75E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9AB2196-2F11-2A23-0AA6-8F8373395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0549143-A1F3-EF5E-54F5-5925FA843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F6FD434-6BD9-4E86-5736-AE2C977D0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09B0-5BE8-9640-87E9-0DEE2394C93C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035F85A-3887-E554-B6F1-5C11ACB46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AA6F1A6-83C6-64E1-8CEC-756975474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3E60-7311-4B49-9B5F-EAD42F96F85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680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3030EA-1332-4B6B-042A-99506D7BE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B91880C-526D-C77E-746E-27863816C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09B0-5BE8-9640-87E9-0DEE2394C93C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6107DEB-1CB4-C8B7-FF07-B3B5E210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E2E24DE-08C4-A4DB-4426-1ECBC5A77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3E60-7311-4B49-9B5F-EAD42F96F85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699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9FCD7E7-9668-2F38-66B7-688459C8A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09B0-5BE8-9640-87E9-0DEE2394C93C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8D3F1B3-43BD-D58C-F794-DFF742060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4736DA-29F5-312D-60BA-C25EF2707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3E60-7311-4B49-9B5F-EAD42F96F85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1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7D140A-FBD8-4800-0F18-E6B406B46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89F52E-A7AD-0FA5-54B9-7CF0E781F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C3FD4F-FAE0-6917-3F9C-3405E0BC6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017E23D-E0F0-3CBD-1481-BFAD4F41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09B0-5BE8-9640-87E9-0DEE2394C93C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0B9FC0-225C-314D-7337-5C30D27CF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5D82F9A-7CB1-6601-0E83-3D90FEB6F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3E60-7311-4B49-9B5F-EAD42F96F85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72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21FFCA-6B02-318C-1368-61AC758AB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E8303ED-A90D-0EBD-F7D7-450BF5AE05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BCBA0EE-6B0A-98FB-A132-EA76629F8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15523B-46E2-DAD6-00D6-CBEE9CA43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09B0-5BE8-9640-87E9-0DEE2394C93C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8AB8907-AFBB-EACF-0D88-D9BD2C105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C9A979-E3E2-CF5D-B7F6-85D3FBEB8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3E60-7311-4B49-9B5F-EAD42F96F85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030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2B4735C-9AEF-70BB-56BD-A6A28300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C5ECA7F-873F-F873-4629-829D745F2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5050F4-F58C-A2B1-3CA6-D2D88C0CC6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E09B0-5BE8-9640-87E9-0DEE2394C93C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AABD89-75D2-E5E3-F311-D7D3A30B0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426A51-648D-99E2-7F35-C6423A974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C3E60-7311-4B49-9B5F-EAD42F96F85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26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32869D4-4A25-C427-B59E-1B72FB282F0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0112" y="0"/>
            <a:ext cx="5400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64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DC2CF57-C838-1103-CF4C-533CFB6BE8E8}"/>
              </a:ext>
            </a:extLst>
          </p:cNvPr>
          <p:cNvSpPr txBox="1"/>
          <p:nvPr/>
        </p:nvSpPr>
        <p:spPr>
          <a:xfrm>
            <a:off x="3736541" y="-1"/>
            <a:ext cx="3815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F3DABC8-3E6E-479F-0BE8-1516A6E9B46F}"/>
              </a:ext>
            </a:extLst>
          </p:cNvPr>
          <p:cNvSpPr txBox="1"/>
          <p:nvPr/>
        </p:nvSpPr>
        <p:spPr>
          <a:xfrm>
            <a:off x="3736541" y="3350886"/>
            <a:ext cx="3815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B0C261B-D6CD-A8DD-DC67-0933A7EE3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706" y="3473996"/>
            <a:ext cx="4907855" cy="297080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F3319AF-71CA-93C6-65BF-1D9A96D0F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975" y="43939"/>
            <a:ext cx="5083586" cy="30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06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9D2220D-D1E0-8833-7073-920AA87779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635"/>
          <a:stretch>
            <a:fillRect/>
          </a:stretch>
        </p:blipFill>
        <p:spPr>
          <a:xfrm>
            <a:off x="5137237" y="4143894"/>
            <a:ext cx="5857675" cy="46634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1732FA3-D4A1-7711-7900-85954288E3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635"/>
          <a:stretch>
            <a:fillRect/>
          </a:stretch>
        </p:blipFill>
        <p:spPr>
          <a:xfrm>
            <a:off x="-720436" y="-519546"/>
            <a:ext cx="5857675" cy="466344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35A8189-1E12-130E-8423-E462024E72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4635"/>
          <a:stretch>
            <a:fillRect/>
          </a:stretch>
        </p:blipFill>
        <p:spPr>
          <a:xfrm>
            <a:off x="-720437" y="4143894"/>
            <a:ext cx="5857675" cy="466344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5DFEC93-61D4-B0A9-7151-0DDEAD4025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4635"/>
          <a:stretch>
            <a:fillRect/>
          </a:stretch>
        </p:blipFill>
        <p:spPr>
          <a:xfrm>
            <a:off x="5137238" y="-519546"/>
            <a:ext cx="5857675" cy="466344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40BBB6E-7496-4F4D-C2E7-FB3DE2E8CC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5211" b="61238"/>
          <a:stretch>
            <a:fillRect/>
          </a:stretch>
        </p:blipFill>
        <p:spPr>
          <a:xfrm>
            <a:off x="4518389" y="8572710"/>
            <a:ext cx="1926704" cy="180765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5D5057F-BEFB-8429-8EEF-83433B1CD05B}"/>
              </a:ext>
            </a:extLst>
          </p:cNvPr>
          <p:cNvSpPr txBox="1"/>
          <p:nvPr/>
        </p:nvSpPr>
        <p:spPr>
          <a:xfrm>
            <a:off x="-643436" y="-519546"/>
            <a:ext cx="537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619A30C-7962-3035-0BEB-9E664F6E8695}"/>
              </a:ext>
            </a:extLst>
          </p:cNvPr>
          <p:cNvSpPr txBox="1"/>
          <p:nvPr/>
        </p:nvSpPr>
        <p:spPr>
          <a:xfrm>
            <a:off x="5349536" y="-519546"/>
            <a:ext cx="537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C982845-93B6-3C26-489B-3C3418874D9B}"/>
              </a:ext>
            </a:extLst>
          </p:cNvPr>
          <p:cNvSpPr txBox="1"/>
          <p:nvPr/>
        </p:nvSpPr>
        <p:spPr>
          <a:xfrm>
            <a:off x="-720438" y="4143894"/>
            <a:ext cx="537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DEB3941-3272-355A-AE8A-A23D95136D6B}"/>
              </a:ext>
            </a:extLst>
          </p:cNvPr>
          <p:cNvSpPr txBox="1"/>
          <p:nvPr/>
        </p:nvSpPr>
        <p:spPr>
          <a:xfrm>
            <a:off x="5349536" y="4143893"/>
            <a:ext cx="537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</p:spTree>
    <p:extLst>
      <p:ext uri="{BB962C8B-B14F-4D97-AF65-F5344CB8AC3E}">
        <p14:creationId xmlns:p14="http://schemas.microsoft.com/office/powerpoint/2010/main" val="4190855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ruppieren 268">
            <a:extLst>
              <a:ext uri="{FF2B5EF4-FFF2-40B4-BE49-F238E27FC236}">
                <a16:creationId xmlns:a16="http://schemas.microsoft.com/office/drawing/2014/main" id="{DACA0C75-36BF-BF6D-2A76-D040D75B907E}"/>
              </a:ext>
            </a:extLst>
          </p:cNvPr>
          <p:cNvGrpSpPr/>
          <p:nvPr/>
        </p:nvGrpSpPr>
        <p:grpSpPr>
          <a:xfrm>
            <a:off x="-618145" y="-6359798"/>
            <a:ext cx="14759908" cy="17168423"/>
            <a:chOff x="-618145" y="-6780422"/>
            <a:chExt cx="14759908" cy="17168423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CB11649C-0CB2-FBB3-FE1B-ACB810CFB8DF}"/>
                </a:ext>
              </a:extLst>
            </p:cNvPr>
            <p:cNvSpPr/>
            <p:nvPr/>
          </p:nvSpPr>
          <p:spPr>
            <a:xfrm>
              <a:off x="-404434" y="-6780422"/>
              <a:ext cx="14546197" cy="17168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A68B1090-5CE2-35E4-06FF-BB4F451F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5212" y="5443088"/>
              <a:ext cx="6494621" cy="4166243"/>
            </a:xfrm>
            <a:prstGeom prst="rect">
              <a:avLst/>
            </a:prstGeom>
          </p:spPr>
        </p:pic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7FE8CF40-73C6-D6BF-5B04-A0C7F737FF52}"/>
                </a:ext>
              </a:extLst>
            </p:cNvPr>
            <p:cNvSpPr txBox="1"/>
            <p:nvPr/>
          </p:nvSpPr>
          <p:spPr>
            <a:xfrm>
              <a:off x="-332892" y="5068420"/>
              <a:ext cx="3364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DE1FC86A-6DED-5A48-29E5-88FDD80288B6}"/>
                </a:ext>
              </a:extLst>
            </p:cNvPr>
            <p:cNvSpPr txBox="1"/>
            <p:nvPr/>
          </p:nvSpPr>
          <p:spPr>
            <a:xfrm>
              <a:off x="7336673" y="5068419"/>
              <a:ext cx="3364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</a:p>
          </p:txBody>
        </p:sp>
        <p:cxnSp>
          <p:nvCxnSpPr>
            <p:cNvPr id="137" name="Gerade Verbindung 136">
              <a:extLst>
                <a:ext uri="{FF2B5EF4-FFF2-40B4-BE49-F238E27FC236}">
                  <a16:creationId xmlns:a16="http://schemas.microsoft.com/office/drawing/2014/main" id="{EE82B3FF-1E83-1A0F-0F32-30DF09664415}"/>
                </a:ext>
              </a:extLst>
            </p:cNvPr>
            <p:cNvCxnSpPr>
              <a:cxnSpLocks/>
            </p:cNvCxnSpPr>
            <p:nvPr/>
          </p:nvCxnSpPr>
          <p:spPr>
            <a:xfrm>
              <a:off x="7011742" y="4845454"/>
              <a:ext cx="0" cy="554254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6" name="Grafik 235">
              <a:extLst>
                <a:ext uri="{FF2B5EF4-FFF2-40B4-BE49-F238E27FC236}">
                  <a16:creationId xmlns:a16="http://schemas.microsoft.com/office/drawing/2014/main" id="{50D43568-9189-3EA7-E6D9-26EB836C1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16542" y="5206918"/>
              <a:ext cx="7142558" cy="5060029"/>
            </a:xfrm>
            <a:prstGeom prst="rect">
              <a:avLst/>
            </a:prstGeom>
          </p:spPr>
        </p:pic>
        <p:cxnSp>
          <p:nvCxnSpPr>
            <p:cNvPr id="237" name="Gerade Verbindung 236">
              <a:extLst>
                <a:ext uri="{FF2B5EF4-FFF2-40B4-BE49-F238E27FC236}">
                  <a16:creationId xmlns:a16="http://schemas.microsoft.com/office/drawing/2014/main" id="{844665A1-2EC4-1F81-69AE-8C0B2C9E7D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410916" y="4845454"/>
              <a:ext cx="1454619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8" name="Grafik 267">
              <a:extLst>
                <a:ext uri="{FF2B5EF4-FFF2-40B4-BE49-F238E27FC236}">
                  <a16:creationId xmlns:a16="http://schemas.microsoft.com/office/drawing/2014/main" id="{DBB9ABC8-2622-E34C-0315-10B7C38DD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18145" y="-6464320"/>
              <a:ext cx="14636314" cy="11188720"/>
            </a:xfrm>
            <a:prstGeom prst="rect">
              <a:avLst/>
            </a:prstGeom>
          </p:spPr>
        </p:pic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E56CF4BD-55D7-BEA8-A56C-6E9FB74443FF}"/>
                </a:ext>
              </a:extLst>
            </p:cNvPr>
            <p:cNvSpPr txBox="1"/>
            <p:nvPr/>
          </p:nvSpPr>
          <p:spPr>
            <a:xfrm>
              <a:off x="-384744" y="-6399556"/>
              <a:ext cx="3364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6337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EF5A2F0-3933-3C2F-1EEF-3436BE596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620" y="0"/>
            <a:ext cx="5626100" cy="358024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19C46C5-313B-9220-F57F-0318358C5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620" y="3580245"/>
            <a:ext cx="5626100" cy="358024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804E177-3257-0291-3D12-0A430D52F247}"/>
              </a:ext>
            </a:extLst>
          </p:cNvPr>
          <p:cNvSpPr txBox="1"/>
          <p:nvPr/>
        </p:nvSpPr>
        <p:spPr>
          <a:xfrm>
            <a:off x="3544620" y="0"/>
            <a:ext cx="516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42D62B-94E8-B048-9EDB-8D1A01A1E4C2}"/>
              </a:ext>
            </a:extLst>
          </p:cNvPr>
          <p:cNvSpPr txBox="1"/>
          <p:nvPr/>
        </p:nvSpPr>
        <p:spPr>
          <a:xfrm>
            <a:off x="3544619" y="3580245"/>
            <a:ext cx="516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</p:spTree>
    <p:extLst>
      <p:ext uri="{BB962C8B-B14F-4D97-AF65-F5344CB8AC3E}">
        <p14:creationId xmlns:p14="http://schemas.microsoft.com/office/powerpoint/2010/main" val="3433687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430A053-E9F0-957D-46A0-B8412EF0D4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5028"/>
          <a:stretch>
            <a:fillRect/>
          </a:stretch>
        </p:blipFill>
        <p:spPr>
          <a:xfrm>
            <a:off x="5289176" y="3884408"/>
            <a:ext cx="5827058" cy="46634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D9D0B8A-D493-3979-0F15-948A65DB8B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25028"/>
          <a:stretch>
            <a:fillRect/>
          </a:stretch>
        </p:blipFill>
        <p:spPr>
          <a:xfrm>
            <a:off x="-537882" y="-779032"/>
            <a:ext cx="5827058" cy="466344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AF0DE30-0A24-2380-5DC9-0953E72437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5029"/>
          <a:stretch>
            <a:fillRect/>
          </a:stretch>
        </p:blipFill>
        <p:spPr>
          <a:xfrm>
            <a:off x="-537882" y="3884408"/>
            <a:ext cx="5827058" cy="466344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CBA90F8-4188-EEAB-8B08-52422B805D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5029"/>
          <a:stretch>
            <a:fillRect/>
          </a:stretch>
        </p:blipFill>
        <p:spPr>
          <a:xfrm>
            <a:off x="5289176" y="-779032"/>
            <a:ext cx="5827058" cy="466344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C43B4DB-36D7-62CA-39C2-C2F54BF87A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260" t="4364" b="61419"/>
          <a:stretch>
            <a:fillRect/>
          </a:stretch>
        </p:blipFill>
        <p:spPr>
          <a:xfrm>
            <a:off x="4578723" y="8390965"/>
            <a:ext cx="1922930" cy="159571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896F48C-2321-07B5-753B-9BDCC28F65C3}"/>
              </a:ext>
            </a:extLst>
          </p:cNvPr>
          <p:cNvSpPr txBox="1"/>
          <p:nvPr/>
        </p:nvSpPr>
        <p:spPr>
          <a:xfrm>
            <a:off x="-537882" y="-775697"/>
            <a:ext cx="537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B8E324D-8A1D-E4A9-4926-285A58BCCF94}"/>
              </a:ext>
            </a:extLst>
          </p:cNvPr>
          <p:cNvSpPr txBox="1"/>
          <p:nvPr/>
        </p:nvSpPr>
        <p:spPr>
          <a:xfrm>
            <a:off x="-537882" y="3884408"/>
            <a:ext cx="537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2CD19E6-CDB3-6D60-F793-ABB45BDE5594}"/>
              </a:ext>
            </a:extLst>
          </p:cNvPr>
          <p:cNvSpPr txBox="1"/>
          <p:nvPr/>
        </p:nvSpPr>
        <p:spPr>
          <a:xfrm>
            <a:off x="5540188" y="-774144"/>
            <a:ext cx="690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5897E38-A83F-732D-ED72-253DFFEEB1B3}"/>
              </a:ext>
            </a:extLst>
          </p:cNvPr>
          <p:cNvSpPr txBox="1"/>
          <p:nvPr/>
        </p:nvSpPr>
        <p:spPr>
          <a:xfrm>
            <a:off x="5540188" y="3884407"/>
            <a:ext cx="537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</p:spTree>
    <p:extLst>
      <p:ext uri="{BB962C8B-B14F-4D97-AF65-F5344CB8AC3E}">
        <p14:creationId xmlns:p14="http://schemas.microsoft.com/office/powerpoint/2010/main" val="1071267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, Screenshot, Diagramm, Zahl enthält.&#10;&#10;KI-generierte Inhalte können fehlerhaft sein.">
            <a:extLst>
              <a:ext uri="{FF2B5EF4-FFF2-40B4-BE49-F238E27FC236}">
                <a16:creationId xmlns:a16="http://schemas.microsoft.com/office/drawing/2014/main" id="{B4877EC0-433F-BCB2-42EB-23E313C28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07" y="1630362"/>
            <a:ext cx="5772785" cy="359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09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D0C7F0-3D0D-D4EA-D69A-BEA8C480E3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540" y="-44132"/>
            <a:ext cx="6852920" cy="694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58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C58FFB7-B79F-E4FB-A5C7-3633A1CF9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167" y="893445"/>
            <a:ext cx="6209665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8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13E65C9-C4A2-6543-A820-6E1EA7CDE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208" y="342335"/>
            <a:ext cx="5379177" cy="32101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371DF02-BEE6-6568-BFAB-85A1AD065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737" y="342335"/>
            <a:ext cx="5114935" cy="305246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321069D-C0BE-C838-465B-847E1C3CA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4884" y="3666585"/>
            <a:ext cx="5547379" cy="333181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0E3F9F8-E0C2-56A8-FEA2-54015CD85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976" y="3666585"/>
            <a:ext cx="5547379" cy="332393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AAB4DF8-CC2A-F66C-9C19-514ADB512877}"/>
              </a:ext>
            </a:extLst>
          </p:cNvPr>
          <p:cNvSpPr txBox="1"/>
          <p:nvPr/>
        </p:nvSpPr>
        <p:spPr>
          <a:xfrm>
            <a:off x="728535" y="219224"/>
            <a:ext cx="3364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5D53164-7AE3-A0AC-9879-F43AA5917EF5}"/>
              </a:ext>
            </a:extLst>
          </p:cNvPr>
          <p:cNvSpPr txBox="1"/>
          <p:nvPr/>
        </p:nvSpPr>
        <p:spPr>
          <a:xfrm>
            <a:off x="6572006" y="219224"/>
            <a:ext cx="3364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7C13FDA-2076-B494-3829-0D211931785C}"/>
              </a:ext>
            </a:extLst>
          </p:cNvPr>
          <p:cNvSpPr txBox="1"/>
          <p:nvPr/>
        </p:nvSpPr>
        <p:spPr>
          <a:xfrm>
            <a:off x="725480" y="3543474"/>
            <a:ext cx="3364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590D510-8DBF-B263-90E9-1E1C68CB8E11}"/>
              </a:ext>
            </a:extLst>
          </p:cNvPr>
          <p:cNvSpPr txBox="1"/>
          <p:nvPr/>
        </p:nvSpPr>
        <p:spPr>
          <a:xfrm>
            <a:off x="6572006" y="3503258"/>
            <a:ext cx="3364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</p:spTree>
    <p:extLst>
      <p:ext uri="{BB962C8B-B14F-4D97-AF65-F5344CB8AC3E}">
        <p14:creationId xmlns:p14="http://schemas.microsoft.com/office/powerpoint/2010/main" val="1576945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636188C-0B90-D996-C360-844FAFDED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769" y="378731"/>
            <a:ext cx="5111261" cy="305026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E25B54F-1F6C-7DA3-1F66-8F46CA6DC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40" y="3641588"/>
            <a:ext cx="5533292" cy="33154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19263B2-3686-C671-844E-53815ABE7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753" y="3641588"/>
            <a:ext cx="5322277" cy="323500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9727956-2C73-4F8E-25FF-721934AC9070}"/>
              </a:ext>
            </a:extLst>
          </p:cNvPr>
          <p:cNvSpPr txBox="1"/>
          <p:nvPr/>
        </p:nvSpPr>
        <p:spPr>
          <a:xfrm>
            <a:off x="758299" y="265055"/>
            <a:ext cx="4174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8972148-A442-76E8-8C95-B54C6D9311A0}"/>
              </a:ext>
            </a:extLst>
          </p:cNvPr>
          <p:cNvSpPr txBox="1"/>
          <p:nvPr/>
        </p:nvSpPr>
        <p:spPr>
          <a:xfrm>
            <a:off x="6574087" y="255620"/>
            <a:ext cx="4174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A209A87-E4F1-8760-1705-C5DD350BA1D2}"/>
              </a:ext>
            </a:extLst>
          </p:cNvPr>
          <p:cNvSpPr txBox="1"/>
          <p:nvPr/>
        </p:nvSpPr>
        <p:spPr>
          <a:xfrm>
            <a:off x="758299" y="3518477"/>
            <a:ext cx="4174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596C4C3-E8B6-03C0-9CEF-2A723B59E405}"/>
              </a:ext>
            </a:extLst>
          </p:cNvPr>
          <p:cNvSpPr txBox="1"/>
          <p:nvPr/>
        </p:nvSpPr>
        <p:spPr>
          <a:xfrm>
            <a:off x="6574087" y="3518477"/>
            <a:ext cx="4174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5869E47-D6A0-A4FC-4DB7-2418090BC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842" y="378731"/>
            <a:ext cx="5090826" cy="279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44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7f64115cfd5b1f80ac520a8"/>
  <p:tag name="BIOJSON" val="{&quot;id&quot;:&quot;443ac2be-a392-4347-8a38-0241b8f2448b&quot;,&quot;objects&quot;:{&quot;443ac2be-a392-4347-8a38-0241b8f2448b&quot;:{&quot;id&quot;:&quot;443ac2be-a392-4347-8a38-0241b8f2448b&quot;,&quot;type&quot;:&quot;FIGURE_OBJECT&quot;,&quot;document&quot;:{&quot;type&quot;:&quot;DOCUMENT_GROUP&quot;,&quot;canvasType&quot;:&quot;FIGURE&quot;,&quot;units&quot;:&quot;in&quot;}},&quot;eff4882e-0915-4c52-9334-00d54c592047&quot;:{&quot;id&quot;:&quot;eff4882e-0915-4c52-9334-00d54c592047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parentId&quot;:&quot;443ac2be-a392-4347-8a38-0241b8f2448b&quot;,&quot;type&quot;:&quot;FRAME&quot;,&quot;order&quot;:&quot;5&quot;}},&quot;e4071558-2629-4dda-a045-1cd1a555d7e3&quot;:{&quot;id&quot;:&quot;e4071558-2629-4dda-a045-1cd1a555d7e3&quot;,&quot;type&quot;:&quot;FIGURE_OBJECT&quot;,&quot;document&quot;:{&quot;type&quot;:&quot;FIGURE&quot;,&quot;canvasType&quot;:&quot;FIGURE&quot;,&quot;units&quot;:&quot;in&quot;,&quot;aspectRatio&quot;:0},&quot;parent&quot;:{&quot;parentId&quot;:&quot;443ac2be-a392-4347-8a38-0241b8f2448b&quot;,&quot;type&quot;:&quot;DOCUMENT&quot;,&quot;order&quot;:&quot;5&quot;}},&quot;f8685c69-f34a-40a3-916c-7addc8e8ec82&quot;:{&quot;id&quot;:&quot;f8685c69-f34a-40a3-916c-7addc8e8ec82&quot;,&quot;type&quot;:&quot;FIGURE_OBJECT&quot;,&quot;relativeTransform&quot;:{&quot;translate&quot;:{&quot;x&quot;:-28.51808617131917,&quot;y&quot;:183.8213056223691},&quot;rotate&quot;:0,&quot;skewX&quot;:0,&quot;scale&quot;:{&quot;x&quot;:1,&quot;y&quot;:1}},&quot;path&quot;:{&quot;type&quot;:&quot;RECT&quot;,&quot;size&quot;:{&quot;x&quot;:1191.4378996739513,&quot;y&quot;:1513.234501871277}},&quot;pathStyles&quot;:[{&quot;type&quot;:&quot;FILL&quot;,&quot;fillStyle&quot;:&quot;rgba(0,0,0,0)&quot;}],&quot;parent&quot;:{&quot;type&quot;:&quot;FRAME&quot;,&quot;parentId&quot;:&quot;e4071558-2629-4dda-a045-1cd1a555d7e3&quot;,&quot;order&quot;:&quot;5&quot;}},&quot;91f8427b-a191-4fb7-82e2-1087bd8bab2f&quot;:{&quot;id&quot;:&quot;91f8427b-a191-4fb7-82e2-1087bd8bab2f&quot;,&quot;type&quot;:&quot;FIGURE_OBJECT&quot;,&quot;guide&quot;:{&quot;type&quot;:&quot;GRID&quot;,&quot;distance&quot;:0.5,&quot;units&quot;:&quot;in&quot;},&quot;parent&quot;:{&quot;parentId&quot;:&quot;443ac2be-a392-4347-8a38-0241b8f2448b&quot;,&quot;type&quot;:&quot;GUIDE&quot;,&quot;order&quot;:&quot;5&quot;}},&quot;f3a02947-77be-458e-bdf4-6108c42146dd&quot;:{&quot;type&quot;:&quot;FIGURE_OBJECT&quot;,&quot;id&quot;:&quot;f3a02947-77be-458e-bdf4-6108c42146dd&quot;,&quot;guide&quot;:{&quot;type&quot;:&quot;GUIDELINE&quot;,&quot;position&quot;:1181.0476286524154,&quot;orientation&quot;:&quot;horizontal&quot;},&quot;parent&quot;:{&quot;type&quot;:&quot;GUIDE&quot;,&quot;parentId&quot;:&quot;443ac2be-a392-4347-8a38-0241b8f2448b&quot;,&quot;order&quot;:&quot;5&quot;}},&quot;f9e223ae-5c00-4762-8546-32d1dd0c4d2c&quot;:{&quot;type&quot;:&quot;FIGURE_OBJECT&quot;,&quot;id&quot;:&quot;f9e223ae-5c00-4762-8546-32d1dd0c4d2c&quot;,&quot;guide&quot;:{&quot;type&quot;:&quot;GUIDELINE&quot;,&quot;position&quot;:1106.7536779028128,&quot;orientation&quot;:&quot;horizontal&quot;},&quot;parent&quot;:{&quot;type&quot;:&quot;GUIDE&quot;,&quot;parentId&quot;:&quot;443ac2be-a392-4347-8a38-0241b8f2448b&quot;,&quot;order&quot;:&quot;5&quot;}},&quot;e13046cc-c071-4411-be32-1ee047cd77c1&quot;:{&quot;id&quot;:&quot;e13046cc-c071-4411-be32-1ee047cd77c1&quot;,&quot;name&quot;:&quot;Automated IHC system (Leica BOND III)&quot;,&quot;displayName&quot;:&quot;&quot;,&quot;type&quot;:&quot;FIGURE_OBJECT&quot;,&quot;relativeTransform&quot;:{&quot;translate&quot;:{&quot;x&quot;:-228.3215789301452,&quot;y&quot;:-47.82147376999916},&quot;rotate&quot;:0,&quot;skewX&quot;:0,&quot;scale&quot;:{&quot;x&quot;:0.386003546784329,&quot;y&quot;:0.386003546784329}},&quot;image&quot;:{&quot;url&quot;:&quot;https://icons.cdn.biorender.com/biorender/676053b40b66f27503c0e1e8/20241216162348/image/676053b40b66f27503c0e1e8.png&quot;,&quot;isPremium&quot;:false,&quot;isOrgIcon&quot;:false,&quot;size&quot;:{&quot;x&quot;:200,&quot;y&quot;:284.8484848484849}},&quot;source&quot;:{&quot;id&quot;:&quot;676053b40b66f27503c0e1e8&quot;,&quot;version&quot;:&quot;20241216162348&quot;,&quot;type&quot;:&quot;ASSETS&quot;},&quot;isPremium&quot;:false,&quot;parent&quot;:{&quot;type&quot;:&quot;CHILD&quot;,&quot;parentId&quot;:&quot;e4071558-2629-4dda-a045-1cd1a555d7e3&quot;,&quot;order&quot;:&quot;997&quot;}},&quot;b0ff9906-935e-4b08-9634-6338f50bfe4e&quot;:{&quot;relativeTransform&quot;:{&quot;translate&quot;:{&quot;x&quot;:-314.44514250714553,&quot;y&quot;:237.91916772210735},&quot;rotate&quot;:0,&quot;skewX&quot;:0,&quot;scale&quot;:{&quot;x&quot;:1,&quot;y&quot;:1}},&quot;type&quot;:&quot;FIGURE_OBJECT&quot;,&quot;id&quot;:&quot;b0ff9906-935e-4b08-9634-6338f50bfe4e&quot;,&quot;parent&quot;:{&quot;type&quot;:&quot;CHILD&quot;,&quot;parentId&quot;:&quot;e4071558-2629-4dda-a045-1cd1a555d7e3&quot;,&quot;order&quot;:&quot;9997&quot;},&quot;name&quot;:&quot;Microscopy slide scanner (ZEISS Axioscan 7) with monitor&quot;,&quot;displayName&quot;:&quot;Microscopy slide scanner (ZEISS Axioscan 7) with monitor&quot;,&quot;source&quot;:{&quot;id&quot;:&quot;61673714690f9800a9010db4&quot;,&quot;type&quot;:&quot;ASSETS&quot;},&quot;isPremium&quot;:true},&quot;6ef6ae99-9ebd-4c6d-8fd9-130a94e6b6a8&quot;:{&quot;id&quot;:&quot;6ef6ae99-9ebd-4c6d-8fd9-130a94e6b6a8&quot;,&quot;name&quot;:&quot;Computer screen&quot;,&quot;type&quot;:&quot;FIGURE_OBJECT&quot;,&quot;relativeTransform&quot;:{&quot;translate&quot;:{&quot;x&quot;:9.993027532317429,&quot;y&quot;:-7.825277462094349},&quot;rotate&quot;:0,&quot;skewX&quot;:0,&quot;scale&quot;:{&quot;x&quot;:0.2546483467795664,&quot;y&quot;:0.2546483467795664}},&quot;image&quot;:{&quot;url&quot;:&quot;https://icons.biorender.com/biorender/5b3ccd292b2a330014798001/20180704133618/image/computer-screen.png&quot;,&quot;fallbackUrl&quot;:&quot;https://res.cloudinary.com/dlcjuc3ej/image/upload/v1530711378/yhcfqigyysi2b65enuwc.svg#/keystone/api/icons/5b3ccd292b2a330014798001/20180704133618/image/computer-screen.svg&quot;,&quot;isPremium&quot;:false,&quot;isPacked&quot;:true,&quot;size&quot;:{&quot;x&quot;:250,&quot;y&quot;:203.125}},&quot;source&quot;:{&quot;id&quot;:&quot;5b3ccd292b2a330014798001&quot;,&quot;type&quot;:&quot;ASSETS&quot;},&quot;parent&quot;:{&quot;type&quot;:&quot;CHILD&quot;,&quot;parentId&quot;:&quot;b0ff9906-935e-4b08-9634-6338f50bfe4e&quot;,&quot;order&quot;:&quot;7&quot;}},&quot;18174bac-9684-4262-908f-9e31493a66a5&quot;:{&quot;type&quot;:&quot;FIGURE_OBJECT&quot;,&quot;id&quot;:&quot;18174bac-9684-4262-908f-9e31493a66a5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-24.270004414490707,&quot;y&quot;:-25.504040611933004},{&quot;x&quot;:-26.498781744528248,&quot;y&quot;:3.269985349254477},{&quot;x&quot;:-19.48087274013521,&quot;y&quot;:10.081315009248698},{&quot;x&quot;:-15.471807145639213,&quot;y&quot;:-2.652732918134409}],&quot;closed&quot;:false},&quot;pathStyles&quot;:[{&quot;type&quot;:&quot;FILL&quot;,&quot;fillStyle&quot;:&quot;rgba(0,0,0,0)&quot;},{&quot;type&quot;:&quot;STROKE&quot;,&quot;strokeStyle&quot;:&quot;#232323&quot;,&quot;lineWidth&quot;:0.7639450403386991,&quot;lineJoin&quot;:&quot;round&quot;}],&quot;pathSmoothing&quot;:{&quot;type&quot;:&quot;CATMULL_SMOOTHING&quot;,&quot;smoothing&quot;:0.2},&quot;isLocked&quot;:false,&quot;parent&quot;:{&quot;type&quot;:&quot;CHILD&quot;,&quot;parentId&quot;:&quot;b0ff9906-935e-4b08-9634-6338f50bfe4e&quot;,&quot;order&quot;:&quot;5&quot;},&quot;connectorInfo&quot;:{&quot;type&quot;:&quot;QUADRATIC&quot;,&quot;offset&quot;:{&quot;x&quot;:0,&quot;y&quot;:0},&quot;bending&quot;:0.1,&quot;customized&quot;:true,&quot;connectedObjectAtLineStart&quot;:{&quot;objectId&quot;:&quot;3de34fcc-90ab-45fe-88f0-894dcda7359a&quot;,&quot;coordinates&quot;:{&quot;x&quot;:1,&quot;y&quot;:0.4}},&quot;connectedObjectAtLineEnd&quot;:{&quot;objectId&quot;:&quot;6ef6ae99-9ebd-4c6d-8fd9-130a94e6b6a8&quot;,&quot;coordinates&quot;:{&quot;x&quot;:0.1,&quot;y&quot;:0.6}}}},&quot;3de34fcc-90ab-45fe-88f0-894dcda7359a&quot;:{&quot;id&quot;:&quot;3de34fcc-90ab-45fe-88f0-894dcda7359a&quot;,&quot;name&quot;:&quot;Microscopy slide scanner (ZEISS Axioscan 7)&quot;,&quot;type&quot;:&quot;FIGURE_OBJECT&quot;,&quot;relativeTransform&quot;:{&quot;translate&quot;:{&quot;x&quot;:-62.46725643142566,&quot;y&quot;:-17.864590208546016},&quot;rotate&quot;:0,&quot;skewX&quot;:0,&quot;scale&quot;:{&quot;x&quot;:0.2546483467795664,&quot;y&quot;:0.2546483467795664}},&quot;image&quot;:{&quot;url&quot;:&quot;https://icons.biorender.com/biorender/6167323b48825e0029b22e6e/20211013192803/image/microscopy-slide-scanner-zeiss-axioscan-7.png&quot;,&quot;fallbackUrl&quot;:&quot;https://res.cloudinary.com/dlcjuc3ej/image/upload/v1634153283/xp7fypcsnldc1ln0d6fc.svg#/keystone/api/icons/6167323b48825e0029b22e6e/20211013192803/image/microscopy-slide-scanner-zeiss-axioscan-7.svg&quot;,&quot;isPremium&quot;:false,&quot;isPacked&quot;:true,&quot;size&quot;:{&quot;x&quot;:300,&quot;y&quot;:300}},&quot;source&quot;:{&quot;id&quot;:&quot;6167323b48825e0029b22e6e&quot;,&quot;type&quot;:&quot;ASSETS&quot;},&quot;parent&quot;:{&quot;type&quot;:&quot;CHILD&quot;,&quot;parentId&quot;:&quot;b0ff9906-935e-4b08-9634-6338f50bfe4e&quot;,&quot;order&quot;:&quot;2&quot;}},&quot;226a7176-f132-4c9d-8f23-b6dbbe12f141&quot;:{&quot;id&quot;:&quot;226a7176-f132-4c9d-8f23-b6dbbe12f141&quot;,&quot;name&quot;:&quot;Sample analyzer (nanoString SPRINT Profiler)&quot;,&quot;displayName&quot;:&quot;&quot;,&quot;type&quot;:&quot;FIGURE_OBJECT&quot;,&quot;relativeTransform&quot;:{&quot;translate&quot;:{&quot;x&quot;:315.3785707265104,&quot;y&quot;:437.9203491407728},&quot;rotate&quot;:0,&quot;skewX&quot;:0,&quot;scale&quot;:{&quot;x&quot;:0.7559385401641431,&quot;y&quot;:0.7559385401641431}},&quot;image&quot;:{&quot;url&quot;:&quot;https://icons.cdn.biorender.com/biorender/610020874a6e5e00288f6eb4/20210727151322/image/610020874a6e5e00288f6eb4.png&quot;,&quot;isPremium&quot;:false,&quot;isOrgIcon&quot;:false,&quot;size&quot;:{&quot;x&quot;:200,&quot;y&quot;:150}},&quot;source&quot;:{&quot;id&quot;:&quot;610020874a6e5e00288f6eb4&quot;,&quot;version&quot;:&quot;20210727151322&quot;,&quot;type&quot;:&quot;ASSETS&quot;},&quot;isPremium&quot;:false,&quot;parent&quot;:{&quot;type&quot;:&quot;CHILD&quot;,&quot;parentId&quot;:&quot;e4071558-2629-4dda-a045-1cd1a555d7e3&quot;,&quot;order&quot;:&quot;99999998&quot;}},&quot;e6c4b6b0-83a0-472f-9877-8ce2569e7657&quot;:{&quot;id&quot;:&quot;e6c4b6b0-83a0-472f-9877-8ce2569e7657&quot;,&quot;name&quot;:&quot;Volcano plot.png&quot;,&quot;type&quot;:&quot;FIGURE_OBJECT&quot;,&quot;relativeTransform&quot;:{&quot;translate&quot;:{&quot;x&quot;:353.40555219377586,&quot;y&quot;:601.9888324650458},&quot;rotate&quot;:0,&quot;skewX&quot;:0,&quot;scale&quot;:{&quot;x&quot;:0.7824420283361267,&quot;y&quot;:0.7824420283361267}},&quot;image&quot;:{&quot;url&quot;:&quot;https://core.services.biorender.com/api/uploads/67ecf294d2db78e15478852e/1743581844501_5921abf7-b108-45e2-99c9-c13e28ec44f7_icon.png&quot;,&quot;isPremium&quot;:false,&quot;isSignedURL&quot;:true,&quot;size&quot;:{&quot;x&quot;:300,&quot;y&quot;:178.0487804878049}},&quot;source&quot;:{&quot;id&quot;:&quot;67ecf294d2db78e15478852e&quot;,&quot;type&quot;:&quot;UPLOADS&quot;},&quot;isPremium&quot;:false,&quot;parent&quot;:{&quot;type&quot;:&quot;CHILD&quot;,&quot;parentId&quot;:&quot;e4071558-2629-4dda-a045-1cd1a555d7e3&quot;,&quot;order&quot;:&quot;999999999&quot;}},&quot;5cb80532-5f6a-475b-bde3-15f5ea183453&quot;:{&quot;id&quot;:&quot;5cb80532-5f6a-475b-bde3-15f5ea183453&quot;,&quot;name&quot;:&quot;cell types.png&quot;,&quot;type&quot;:&quot;FIGURE_OBJECT&quot;,&quot;relativeTransform&quot;:{&quot;translate&quot;:{&quot;x&quot;:116.96661984855682,&quot;y&quot;:610.6439435153125},&quot;rotate&quot;:0,&quot;skewX&quot;:0,&quot;scale&quot;:{&quot;x&quot;:0.793812721495762,&quot;y&quot;:0.7938127214957621}},&quot;image&quot;:{&quot;url&quot;:&quot;https://core.services.biorender.com/api/uploads/67ecf344a188eb88493d5b48/1743582020869_8aa0c57a-a2b1-474a-a852-a78d97c2dc3b_icon.png&quot;,&quot;isPremium&quot;:false,&quot;isSignedURL&quot;:true,&quot;size&quot;:{&quot;x&quot;:300,&quot;y&quot;:178.4313725490196}},&quot;source&quot;:{&quot;id&quot;:&quot;67ecf344a188eb88493d5b48&quot;,&quot;type&quot;:&quot;UPLOADS&quot;},&quot;isPremium&quot;:false,&quot;parent&quot;:{&quot;type&quot;:&quot;CHILD&quot;,&quot;parentId&quot;:&quot;e4071558-2629-4dda-a045-1cd1a555d7e3&quot;,&quot;order&quot;:&quot;9999999995&quot;}},&quot;d07eaa6b-0e42-4f82-98fb-e2979dc5030f&quot;:{&quot;id&quot;:&quot;d07eaa6b-0e42-4f82-98fb-e2979dc5030f&quot;,&quot;name&quot;:&quot;HEatmap.png&quot;,&quot;type&quot;:&quot;FIGURE_OBJECT&quot;,&quot;relativeTransform&quot;:{&quot;translate&quot;:{&quot;x&quot;:220.6558004019094,&quot;y&quot;:764.1898532872901},&quot;rotate&quot;:0,&quot;skewX&quot;:0,&quot;scale&quot;:{&quot;x&quot;:0.7291708963878718,&quot;y&quot;:0.7291708963878724}},&quot;image&quot;:{&quot;url&quot;:&quot;https://core.services.biorender.com/api/uploads/67ecff5c92966c74b700a08b/1743585116648_aaa21af5-f591-4608-9284-24ea7a447478_icon.png&quot;,&quot;isPremium&quot;:false,&quot;isSignedURL&quot;:true,&quot;size&quot;:{&quot;x&quot;:300,&quot;y&quot;:247.05882352941174}},&quot;source&quot;:{&quot;id&quot;:&quot;67ecff5c92966c74b700a08b&quot;,&quot;type&quot;:&quot;UPLOADS&quot;},&quot;isPremium&quot;:false,&quot;parent&quot;:{&quot;type&quot;:&quot;CHILD&quot;,&quot;parentId&quot;:&quot;e4071558-2629-4dda-a045-1cd1a555d7e3&quot;,&quot;order&quot;:&quot;9999999997&quot;}},&quot;dcc122df-428a-4624-a4d0-c886bdc466ae&quot;:{&quot;relativeTransform&quot;:{&quot;translate&quot;:{&quot;x&quot;:-126.22481077286639,&quot;y&quot;:245.56675410197425},&quot;rotate&quot;:0,&quot;skewX&quot;:0,&quot;scale&quot;:{&quot;x&quot;:1,&quot;y&quot;:1}},&quot;type&quot;:&quot;FIGURE_OBJECT&quot;,&quot;id&quot;:&quot;dcc122df-428a-4624-a4d0-c886bdc466ae&quot;,&quot;parent&quot;:{&quot;type&quot;:&quot;CHILD&quot;,&quot;parentId&quot;:&quot;e4071558-2629-4dda-a045-1cd1a555d7e3&quot;,&quot;order&quot;:&quot;999999999997&quot;},&quot;name&quot;:&quot;DAB staining (epithelial cells)&quot;,&quot;displayName&quot;:&quot;DAB staining (epithelial cells)&quot;,&quot;source&quot;:{&quot;id&quot;:&quot;638522260ad856355249251e&quot;,&quot;type&quot;:&quot;ASSETS&quot;},&quot;isPremium&quot;:true},&quot;3979e0d8-3adf-4bc4-b850-7503a8b5dbdc&quot;:{&quot;type&quot;:&quot;FIGURE_OBJECT&quot;,&quot;id&quot;:&quot;3979e0d8-3adf-4bc4-b850-7503a8b5dbdc&quot;,&quot;relativeTransform&quot;:{&quot;translate&quot;:{&quot;x&quot;:-177.38869750561517,&quot;y&quot;:-130.94016791975204},&quot;rotate&quot;:0},&quot;opacity&quot;:1,&quot;path&quot;:{&quot;type&quot;:&quot;RECT&quot;,&quot;size&quot;:{&quot;x&quot;:46.19721675144996,&quot;y&quot;:62.820707996616136},&quot;cornerRounding&quot;:{&quot;type&quot;:&quot;ARC_LENGTH&quot;,&quot;global&quot;:0}},&quot;pathStyles&quot;:[{&quot;type&quot;:&quot;FILL&quot;,&quot;fillStyle&quot;:&quot;rgba(245,236,216,1)&quot;},{&quot;type&quot;:&quot;STROKE&quot;,&quot;strokeStyle&quot;:&quot;rgba(23,23,23,1)&quot;,&quot;lineWidth&quot;:0.5071187242768087,&quot;lineJoin&quot;:&quot;round&quot;}],&quot;isLocked&quot;:false,&quot;parent&quot;:{&quot;type&quot;:&quot;CHILD&quot;,&quot;parentId&quot;:&quot;dcc122df-428a-4624-a4d0-c886bdc466ae&quot;,&quot;order&quot;:&quot;1&quot;}},&quot;f7a662f0-32a1-46d1-938c-fbc9a03b38f3&quot;:{&quot;type&quot;:&quot;FIGURE_OBJECT&quot;,&quot;id&quot;:&quot;f7a662f0-32a1-46d1-938c-fbc9a03b38f3&quot;,&quot;relativeTransform&quot;:{&quot;translate&quot;:{&quot;x&quot;:-177.75955860598677,&quot;y&quot;:-131.34905450795435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dcc122df-428a-4624-a4d0-c886bdc466ae&quot;,&quot;order&quot;:&quot;2&quot;}},&quot;33266f94-184c-4bc7-baae-6d601e3c2ed8&quot;:{&quot;type&quot;:&quot;FIGURE_OBJECT&quot;,&quot;id&quot;:&quot;33266f94-184c-4bc7-baae-6d601e3c2ed8&quot;,&quot;name&quot;:&quot;Cuboidal cell brush (wavy)&quot;,&quot;relativeTransform&quot;:{&quot;translate&quot;:{&quot;x&quot;:12.833046899539596,&quot;y&quot;:-18.700025851204632},&quot;rotate&quot;:0},&quot;opacity&quot;:1,&quot;source&quot;:{&quot;id&quot;:&quot;5e974e03e5276300aad704c8&quot;,&quot;type&quot;:&quot;ASSETS&quot;},&quot;path&quot;:{&quot;type&quot;:&quot;POLY_LINE&quot;,&quot;points&quot;:[{&quot;x&quot;:1.4784473989942881,&quot;y&quot;:17.29977194222107},{&quot;x&quot;:-5.549036974782498,&quot;y&quot;:12.483058670416558},{&quot;x&quot;:-2.470883738745113,&quot;y&quot;:5.007543668611443},{&quot;x&quot;:-5.549036974782498,&quot;y&quot;:0.31702445179256383},{&quot;x&quot;:-7.1316948082912095,&quot;y&quot;:-8.78365591848937},{&quot;x&quot;:-14.057486778315376,&quot;y&quot;:-17.299771942221085},{&quot;x&quot;:14.057486778315376,&quot;y&quot;:-14.718363783328266},{&quot;x&quot;:12.14540770586599,&quot;y&quot;:5.387933109152615},{&quot;x&quot;:6.677401101343542,&quot;y&quot;:5.387933109152615},{&quot;x&quot;:10.048711788432113,&quot;y&quot;:-1.3192085297303278},{&quot;x&quot;:4.658411300231861,&quot;y&quot;:-7.849847132571427},{&quot;x&quot;:-1.2242287327663346,&quot;y&quot;:-11.116116139203458},{&quot;x&quot;:-1.2242287327663346,&quot;y&quot;:-4.64068828609289},{&quot;x&quot;:3.2456865567529074,&quot;y&quot;:-4.64068828609289},{&quot;x&quot;:5.059500393390888,&quot;y&quot;:0.9753396952445619},{&quot;x&quot;:-0.1256241303356636,&quot;y&quot;:2.8088627857275967},{&quot;x&quot;:3.2456865567529074,&quot;y&quot;:8.23227563017445},{&quot;x&quot;:10.168711084105302,&quot;y&quot;:10.747739297327255},{&quot;x&quot;:3.9006962065183037,&quot;y&quot;:13.970428510581746}],&quot;closed&quot;:true,&quot;cornerRounding&quot;:{&quot;type&quot;:&quot;ARC_LENGTH&quot;,&quot;global&quot;:5.673835414620116}},&quot;pathStyles&quot;:[{&quot;type&quot;:&quot;FILL&quot;,&quot;fillStyle&quot;:&quot;rgba(191,147,183,0.64)&quot;},{&quot;type&quot;:&quot;STROKE&quot;,&quot;strokeStyle&quot;:&quot;rgba(0,0,0,0)&quot;,&quot;lineWidth&quot;:2.3970982960358587,&quot;lineJoin&quot;:&quot;round&quot;}],&quot;pathPattern&quot;:{&quot;type&quot;:&quot;ROW&quot;,&quot;patternId&quot;:&quot;397df1a6-498d-407c-91c6-473c129e3303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f7a662f0-32a1-46d1-938c-fbc9a03b38f3&quot;,&quot;order&quot;:&quot;05&quot;},&quot;isPremium&quot;:true},&quot;397df1a6-498d-407c-91c6-473c129e3303&quot;:{&quot;type&quot;:&quot;FIGURE_OBJECT&quot;,&quot;id&quot;:&quot;397df1a6-498d-407c-91c6-473c129e3303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a3d32a23-2743-4906-bdb6-cc324b35ff26&quot;:{&quot;type&quot;:&quot;FIGURE_OBJECT&quot;,&quot;id&quot;:&quot;a3d32a23-2743-4906-bdb6-cc324b35ff26&quot;,&quot;parent&quot;:{&quot;type&quot;:&quot;CHILD&quot;,&quot;parentId&quot;:&quot;397df1a6-498d-407c-91c6-473c129e3303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58436080-58cc-4850-947e-64b28e23127c&quot;:{&quot;type&quot;:&quot;FIGURE_OBJECT&quot;,&quot;id&quot;:&quot;58436080-58cc-4850-947e-64b28e23127c&quot;,&quot;parent&quot;:{&quot;type&quot;:&quot;CHILD&quot;,&quot;parentId&quot;:&quot;397df1a6-498d-407c-91c6-473c129e3303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cb1654f6-5309-4980-ae69-095a87bd2a6d&quot;:{&quot;type&quot;:&quot;FIGURE_OBJECT&quot;,&quot;id&quot;:&quot;cb1654f6-5309-4980-ae69-095a87bd2a6d&quot;,&quot;parent&quot;:{&quot;type&quot;:&quot;CHILD&quot;,&quot;parentId&quot;:&quot;397df1a6-498d-407c-91c6-473c129e3303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999c23d4-76c2-4b2c-a0f6-04cc2c255760&quot;:{&quot;type&quot;:&quot;FIGURE_OBJECT&quot;,&quot;id&quot;:&quot;999c23d4-76c2-4b2c-a0f6-04cc2c255760&quot;,&quot;name&quot;:&quot;Cuboidal cell brush (wavy)&quot;,&quot;relativeTransform&quot;:{&quot;translate&quot;:{&quot;x&quot;:4.618215174374293,&quot;y&quot;:-4.400074116591456},&quot;rotate&quot;:0},&quot;opacity&quot;:1,&quot;source&quot;:{&quot;id&quot;:&quot;5e974e03e5276300aad704c8&quot;,&quot;type&quot;:&quot;ASSETS&quot;},&quot;path&quot;:{&quot;type&quot;:&quot;POLY_LINE&quot;,&quot;points&quot;:[{&quot;x&quot;:-11.967878889878984,&quot;y&quot;:-26.742091412552128},{&quot;x&quot;:-8.528059444913438,&quot;y&quot;:-16.18842317470963},{&quot;x&quot;:-1.121053200985295,&quot;y&quot;:-11.644482683416332},{&quot;x&quot;:0.7844702308473849,&quot;y&quot;:-6.5142272900206635},{&quot;x&quot;:-2.147104279664417,&quot;y&quot;:-2.849759151880886},{&quot;x&quot;:-6.449341831362,&quot;y&quot;:3.2047917899726626},{&quot;x&quot;:-3.775414543635473,&quot;y&quot;:5.87909082870474},{&quot;x&quot;:2.6420109469080195,&quot;y&quot;:0.7979226551137267},{&quot;x&quot;:7.722472793588338,&quot;y&quot;:8.419674915500316},{&quot;x&quot;:17.970386062546265,&quot;y&quot;:8.419674915500316},{&quot;x&quot;:15.478547728611229,&quot;y&quot;:15.748686998132877},{&quot;x&quot;:15.478547728611229,&quot;y&quot;:19.413155136272614},{&quot;x&quot;:20.901960573058066,&quot;y&quot;:22.05157219573323},{&quot;x&quot;:16.944334983867122,&quot;y&quot;:26.742091412552128},{&quot;x&quot;:11.667500864945866,&quot;y&quot;:22.49130837231002},{&quot;x&quot;:1.3050473030448644,&quot;y&quot;:24.732899051766257},{&quot;x&quot;:6.78659824288409,&quot;y&quot;:18.983156118492182},{&quot;x&quot;:4.78115277708927,&quot;y&quot;:16.175142127823467},{&quot;x&quot;:-1.9643206089340173,&quot;y&quot;:19.852891312849405},{&quot;x&quot;:-10.607340515311158,&quot;y&quot;:7.018822906826384},{&quot;x&quot;:-20.901960573058066,&quot;y&quot;:3.809664060347789},{&quot;x&quot;:-20.901960573058066,&quot;y&quot;:-2.277521239428209},{&quot;x&quot;:-12.078000523560721,&quot;y&quot;:2.3387995890451503},{&quot;x&quot;:-7.570517124111251,&quot;y&quot;:-5.3415974858159165},{&quot;x&quot;:-10.79524908567424,&quot;y&quot;:-11.937640134467497},{&quot;x&quot;:-16.218661930121094,&quot;y&quot;:-22.05157219573323}],&quot;closed&quot;:true,&quot;cornerRounding&quot;:{&quot;type&quot;:&quot;ARC_LENGTH&quot;,&quot;global&quot;:8.326305916457923}},&quot;pathStyles&quot;:[{&quot;type&quot;:&quot;FILL&quot;,&quot;fillStyle&quot;:&quot;rgba(191,147,183,0.64)&quot;},{&quot;type&quot;:&quot;STROKE&quot;,&quot;strokeStyle&quot;:&quot;rgba(0,0,0,0)&quot;,&quot;lineWidth&quot;:2.3970982960358587,&quot;lineJoin&quot;:&quot;round&quot;}],&quot;pathPattern&quot;:{&quot;type&quot;:&quot;ROW&quot;,&quot;patternId&quot;:&quot;f3240122-6011-4e89-9062-c9c8c2ed6ac1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f7a662f0-32a1-46d1-938c-fbc9a03b38f3&quot;,&quot;order&quot;:&quot;1&quot;},&quot;isPremium&quot;:true},&quot;f3240122-6011-4e89-9062-c9c8c2ed6ac1&quot;:{&quot;type&quot;:&quot;FIGURE_OBJECT&quot;,&quot;id&quot;:&quot;f3240122-6011-4e89-9062-c9c8c2ed6ac1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04be5e33-9f65-4086-9851-49878a638548&quot;:{&quot;type&quot;:&quot;FIGURE_OBJECT&quot;,&quot;id&quot;:&quot;04be5e33-9f65-4086-9851-49878a638548&quot;,&quot;parent&quot;:{&quot;type&quot;:&quot;CHILD&quot;,&quot;parentId&quot;:&quot;f3240122-6011-4e89-9062-c9c8c2ed6ac1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369a70aa-797e-47ce-9bc2-499e8ba7515a&quot;:{&quot;type&quot;:&quot;FIGURE_OBJECT&quot;,&quot;id&quot;:&quot;369a70aa-797e-47ce-9bc2-499e8ba7515a&quot;,&quot;parent&quot;:{&quot;type&quot;:&quot;CHILD&quot;,&quot;parentId&quot;:&quot;f3240122-6011-4e89-9062-c9c8c2ed6ac1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f294165a-7b52-4db6-b733-b4a3a945c725&quot;:{&quot;type&quot;:&quot;FIGURE_OBJECT&quot;,&quot;id&quot;:&quot;f294165a-7b52-4db6-b733-b4a3a945c725&quot;,&quot;parent&quot;:{&quot;type&quot;:&quot;CHILD&quot;,&quot;parentId&quot;:&quot;f3240122-6011-4e89-9062-c9c8c2ed6ac1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955525a6-e780-4117-9610-0b8bf5e9a910&quot;:{&quot;type&quot;:&quot;FIGURE_OBJECT&quot;,&quot;id&quot;:&quot;955525a6-e780-4117-9610-0b8bf5e9a910&quot;,&quot;name&quot;:&quot;Cuboidal cell brush (wavy)&quot;,&quot;relativeTransform&quot;:{&quot;translate&quot;:{&quot;x&quot;:-13.43106845883587,&quot;y&quot;:2.021368840171493},&quot;rotate&quot;:0},&quot;opacity&quot;:1,&quot;source&quot;:{&quot;id&quot;:&quot;5e974e03e5276300aad704c8&quot;,&quot;type&quot;:&quot;ASSETS&quot;},&quot;path&quot;:{&quot;type&quot;:&quot;POLY_LINE&quot;,&quot;points&quot;:[{&quot;x&quot;:-11.344349394157502,&quot;y&quot;:14.852005168678968},{&quot;x&quot;:-11.344349394157502,&quot;y&quot;:2.015369782764707},{&quot;x&quot;:-11.478045758543814,&quot;y&quot;:-5.338952573748602},{&quot;x&quot;:-11.478045758543814,&quot;y&quot;:-13.495564641881613},{&quot;x&quot;:-8.864542580036794,&quot;y&quot;:-21.03687690926119},{&quot;x&quot;:-7.607674719850228,&quot;y&quot;:-24.250553364168848},{&quot;x&quot;:-13.459465219019101,&quot;y&quot;:-30.4955600852297},{&quot;x&quot;:-1.2113725538584788,&quot;y&quot;:-33.163448537023946},{&quot;x&quot;:-1.2113725538584788,&quot;y&quot;:-22.02346539707909},{&quot;x&quot;:3.2747687366958087,&quot;y&quot;:-16.10427622047828},{&quot;x&quot;:-3.7032108877935115,&quot;y&quot;:-12.935584414492483},{&quot;x&quot;:-7.73454755572675,&quot;y&quot;:-8.146966564417399},{&quot;x&quot;:-7.6008511913404195,&quot;y&quot;:-3.600658198572726},{&quot;x&quot;:-4.392138446068694,&quot;y&quot;:1.7479398788915468},{&quot;x&quot;:0.930397673423897,&quot;y&quot;:3.0774986728688933},{&quot;x&quot;:6.813037706422131,&quot;y&quot;:6.554087423220689},{&quot;x&quot;:13.459465219019101,&quot;y&quot;:15.776707964495806},{&quot;x&quot;:13.459465219019101,&quot;y&quot;:25.59748257471035},{&quot;x&quot;:10.384448838133606,&quot;y&quot;:33.163448537023946},{&quot;x&quot;:-6.060203981384152,&quot;y&quot;:21.5302477185392},{&quot;x&quot;:-3.7873657868166934,&quot;y&quot;:12.30391603491338},{&quot;x&quot;:-6.130191183090896,&quot;y&quot;:8.166257571848577}],&quot;closed&quot;:true,&quot;cornerRounding&quot;:{&quot;type&quot;:&quot;ARC_LENGTH&quot;,&quot;global&quot;:7.355334976612502}},&quot;pathStyles&quot;:[{&quot;type&quot;:&quot;FILL&quot;,&quot;fillStyle&quot;:&quot;rgba(191,147,183,0.64)&quot;},{&quot;type&quot;:&quot;STROKE&quot;,&quot;strokeStyle&quot;:&quot;rgba(0,0,0,0)&quot;,&quot;lineWidth&quot;:2.3970982960358587,&quot;lineJoin&quot;:&quot;round&quot;}],&quot;pathPattern&quot;:{&quot;type&quot;:&quot;ROW&quot;,&quot;patternId&quot;:&quot;500b7bb3-d594-4f49-badd-c9a7b06a22bd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f7a662f0-32a1-46d1-938c-fbc9a03b38f3&quot;,&quot;order&quot;:&quot;15&quot;},&quot;isPremium&quot;:true},&quot;500b7bb3-d594-4f49-badd-c9a7b06a22bd&quot;:{&quot;type&quot;:&quot;FIGURE_OBJECT&quot;,&quot;id&quot;:&quot;500b7bb3-d594-4f49-badd-c9a7b06a22bd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5f5adc37-fcea-4441-9892-e32f2a5047d6&quot;:{&quot;type&quot;:&quot;FIGURE_OBJECT&quot;,&quot;id&quot;:&quot;5f5adc37-fcea-4441-9892-e32f2a5047d6&quot;,&quot;parent&quot;:{&quot;type&quot;:&quot;CHILD&quot;,&quot;parentId&quot;:&quot;500b7bb3-d594-4f49-badd-c9a7b06a22bd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043a093f-7f97-4b1f-a41b-fe5f096e6354&quot;:{&quot;type&quot;:&quot;FIGURE_OBJECT&quot;,&quot;id&quot;:&quot;043a093f-7f97-4b1f-a41b-fe5f096e6354&quot;,&quot;parent&quot;:{&quot;type&quot;:&quot;CHILD&quot;,&quot;parentId&quot;:&quot;500b7bb3-d594-4f49-badd-c9a7b06a22bd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2208fd26-8aa2-4e10-a30b-9e6054667883&quot;:{&quot;type&quot;:&quot;FIGURE_OBJECT&quot;,&quot;id&quot;:&quot;2208fd26-8aa2-4e10-a30b-9e6054667883&quot;,&quot;parent&quot;:{&quot;type&quot;:&quot;CHILD&quot;,&quot;parentId&quot;:&quot;500b7bb3-d594-4f49-badd-c9a7b06a22bd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d798b6c0-9b9f-4e67-8216-616f0b96ee5f&quot;:{&quot;type&quot;:&quot;FIGURE_OBJECT&quot;,&quot;id&quot;:&quot;d798b6c0-9b9f-4e67-8216-616f0b96ee5f&quot;,&quot;name&quot;:&quot;Cuboidal cell brush (wavy)&quot;,&quot;relativeTransform&quot;:{&quot;translate&quot;:{&quot;x&quot;:6.329957493265097,&quot;y&quot;:30.377778159068463},&quot;rotate&quot;:0},&quot;opacity&quot;:1,&quot;source&quot;:{&quot;id&quot;:&quot;5e974e03e5276300aad704c8&quot;,&quot;type&quot;:&quot;ASSETS&quot;},&quot;path&quot;:{&quot;type&quot;:&quot;POLY_LINE&quot;,&quot;points&quot;:[{&quot;x&quot;:-0.5671289263601871,&quot;y&quot;:-5.526037339763854},{&quot;x&quot;:4.117962203094579,&quot;y&quot;:3.7443182494813034},{&quot;x&quot;:-2.57670486121716,&quot;y&quot;:5.170383418777528},{&quot;x&quot;:-3.9671279478910533,&quot;y&quot;:-0.10558731480594984}],&quot;closed&quot;:true},&quot;pathStyles&quot;:[{&quot;type&quot;:&quot;FILL&quot;,&quot;fillStyle&quot;:&quot;rgba(191,147,183,0.64)&quot;},{&quot;type&quot;:&quot;STROKE&quot;,&quot;strokeStyle&quot;:&quot;rgba(0,0,0,0)&quot;,&quot;lineWidth&quot;:2.3970982960358587,&quot;lineJoin&quot;:&quot;round&quot;}],&quot;pathSmoothing&quot;:{&quot;type&quot;:&quot;CATMULL_SMOOTHING&quot;,&quot;smoothing&quot;:0.2},&quot;pathPattern&quot;:{&quot;type&quot;:&quot;ROW&quot;,&quot;patternId&quot;:&quot;69797ee4-40a6-4551-9bd0-ba5a5d1741bd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f7a662f0-32a1-46d1-938c-fbc9a03b38f3&quot;,&quot;order&quot;:&quot;2&quot;},&quot;isPremium&quot;:true},&quot;69797ee4-40a6-4551-9bd0-ba5a5d1741bd&quot;:{&quot;type&quot;:&quot;FIGURE_OBJECT&quot;,&quot;id&quot;:&quot;69797ee4-40a6-4551-9bd0-ba5a5d1741bd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0964b685-124a-4f87-b301-8464e73cdd4b&quot;:{&quot;type&quot;:&quot;FIGURE_OBJECT&quot;,&quot;id&quot;:&quot;0964b685-124a-4f87-b301-8464e73cdd4b&quot;,&quot;parent&quot;:{&quot;type&quot;:&quot;CHILD&quot;,&quot;parentId&quot;:&quot;69797ee4-40a6-4551-9bd0-ba5a5d1741bd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faaf7a63-eb84-47c6-8a04-4de830d890ac&quot;:{&quot;type&quot;:&quot;FIGURE_OBJECT&quot;,&quot;id&quot;:&quot;faaf7a63-eb84-47c6-8a04-4de830d890ac&quot;,&quot;parent&quot;:{&quot;type&quot;:&quot;CHILD&quot;,&quot;parentId&quot;:&quot;69797ee4-40a6-4551-9bd0-ba5a5d1741bd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73318601-1147-46d8-b03b-6280ffbfbff1&quot;:{&quot;type&quot;:&quot;FIGURE_OBJECT&quot;,&quot;id&quot;:&quot;73318601-1147-46d8-b03b-6280ffbfbff1&quot;,&quot;parent&quot;:{&quot;type&quot;:&quot;CHILD&quot;,&quot;parentId&quot;:&quot;69797ee4-40a6-4551-9bd0-ba5a5d1741bd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cb51a2eb-b96f-4365-a77c-c0e683597281&quot;:{&quot;type&quot;:&quot;FIGURE_OBJECT&quot;,&quot;id&quot;:&quot;cb51a2eb-b96f-4365-a77c-c0e683597281&quot;,&quot;name&quot;:&quot;Cuboidal cell brush (wavy)&quot;,&quot;relativeTransform&quot;:{&quot;translate&quot;:{&quot;x&quot;:21.05739661849582,&quot;y&quot;:-1.2938924129872205},&quot;rotate&quot;:0},&quot;opacity&quot;:1,&quot;source&quot;:{&quot;id&quot;:&quot;5e974e03e5276300aad704c8&quot;,&quot;type&quot;:&quot;ASSETS&quot;},&quot;path&quot;:{&quot;type&quot;:&quot;POLY_LINE&quot;,&quot;points&quot;:[{&quot;x&quot;:1.9877365482783325,&quot;y&quot;:-0.6643589137247599},{&quot;x&quot;:1.3224920443098969,&quot;y&quot;:2.191767272948492},{&quot;x&quot;:-2.0847412127251106,&quot;y&quot;:0.5343428569316766},{&quot;x&quot;:-0.00845095094614055,&quot;y&quot;:-2.1875156676784977}],&quot;closed&quot;:true},&quot;pathStyles&quot;:[{&quot;type&quot;:&quot;FILL&quot;,&quot;fillStyle&quot;:&quot;rgba(191,147,183,0.64)&quot;},{&quot;type&quot;:&quot;STROKE&quot;,&quot;strokeStyle&quot;:&quot;rgba(0,0,0,0)&quot;,&quot;lineWidth&quot;:2.3970982960358587,&quot;lineJoin&quot;:&quot;round&quot;}],&quot;pathSmoothing&quot;:{&quot;type&quot;:&quot;CATMULL_SMOOTHING&quot;,&quot;smoothing&quot;:0.2},&quot;pathPattern&quot;:{&quot;type&quot;:&quot;ROW&quot;,&quot;patternId&quot;:&quot;3c13e8fd-1938-43b8-aa03-2571f29545fa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f7a662f0-32a1-46d1-938c-fbc9a03b38f3&quot;,&quot;order&quot;:&quot;25&quot;},&quot;isPremium&quot;:true},&quot;3c13e8fd-1938-43b8-aa03-2571f29545fa&quot;:{&quot;type&quot;:&quot;FIGURE_OBJECT&quot;,&quot;id&quot;:&quot;3c13e8fd-1938-43b8-aa03-2571f29545fa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1ed1958c-cc47-449f-9957-8903cf73f22b&quot;:{&quot;type&quot;:&quot;FIGURE_OBJECT&quot;,&quot;id&quot;:&quot;1ed1958c-cc47-449f-9957-8903cf73f22b&quot;,&quot;parent&quot;:{&quot;type&quot;:&quot;CHILD&quot;,&quot;parentId&quot;:&quot;3c13e8fd-1938-43b8-aa03-2571f29545fa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61936eaf-4312-4df6-a232-ccb694d31dc3&quot;:{&quot;type&quot;:&quot;FIGURE_OBJECT&quot;,&quot;id&quot;:&quot;61936eaf-4312-4df6-a232-ccb694d31dc3&quot;,&quot;parent&quot;:{&quot;type&quot;:&quot;CHILD&quot;,&quot;parentId&quot;:&quot;3c13e8fd-1938-43b8-aa03-2571f29545fa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6db2834c-c731-49cd-be84-c145e5193632&quot;:{&quot;type&quot;:&quot;FIGURE_OBJECT&quot;,&quot;id&quot;:&quot;6db2834c-c731-49cd-be84-c145e5193632&quot;,&quot;parent&quot;:{&quot;type&quot;:&quot;CHILD&quot;,&quot;parentId&quot;:&quot;3c13e8fd-1938-43b8-aa03-2571f29545fa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9812e2fc-6c46-429e-b25b-83d6298bb360&quot;:{&quot;type&quot;:&quot;FIGURE_OBJECT&quot;,&quot;id&quot;:&quot;9812e2fc-6c46-429e-b25b-83d6298bb360&quot;,&quot;name&quot;:&quot;Cuboidal cell brush (wavy)&quot;,&quot;relativeTransform&quot;:{&quot;translate&quot;:{&quot;x&quot;:-9.555882988989858,&quot;y&quot;:-8.696686343570583},&quot;rotate&quot;:0},&quot;opacity&quot;:1,&quot;source&quot;:{&quot;id&quot;:&quot;5e974dbfe5276300aad70168&quot;,&quot;type&quot;:&quot;ASSETS&quot;},&quot;path&quot;:{&quot;type&quot;:&quot;POLY_LINE&quot;,&quot;points&quot;:[{&quot;x&quot;:-0.6908933082967734,&quot;y&quot;:-1.967602583991296},{&quot;x&quot;:2.1775637039860354,&quot;y&quot;:-1.3594936650095721},{&quot;x&quot;:0.5888128116856113,&quot;y&quot;:2.0806649230805316},{&quot;x&quot;:-2.1736294060200803,&quot;y&quot;:0.05891201214247131}],&quot;closed&quot;:true},&quot;pathStyles&quot;:[{&quot;type&quot;:&quot;FILL&quot;,&quot;fillStyle&quot;:&quot;rgba(191,147,183,0.64)&quot;},{&quot;type&quot;:&quot;STROKE&quot;,&quot;strokeStyle&quot;:&quot;rgba(0,0,0,0)&quot;,&quot;lineWidth&quot;:2.3970982960358587,&quot;lineJoin&quot;:&quot;round&quot;}],&quot;pathSmoothing&quot;:{&quot;type&quot;:&quot;CATMULL_SMOOTHING&quot;,&quot;smoothing&quot;:0.2},&quot;pathPattern&quot;:{&quot;type&quot;:&quot;ROW&quot;,&quot;patternId&quot;:&quot;0f57366d-4f56-4894-8a32-1fae7debe154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f7a662f0-32a1-46d1-938c-fbc9a03b38f3&quot;,&quot;order&quot;:&quot;3&quot;},&quot;isPremium&quot;:true},&quot;0f57366d-4f56-4894-8a32-1fae7debe154&quot;:{&quot;type&quot;:&quot;FIGURE_OBJECT&quot;,&quot;id&quot;:&quot;0f57366d-4f56-4894-8a32-1fae7debe154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f7e04a43-9696-4d7c-8590-f87ca4b4056d&quot;:{&quot;type&quot;:&quot;FIGURE_OBJECT&quot;,&quot;id&quot;:&quot;f7e04a43-9696-4d7c-8590-f87ca4b4056d&quot;,&quot;parent&quot;:{&quot;type&quot;:&quot;CHILD&quot;,&quot;parentId&quot;:&quot;0f57366d-4f56-4894-8a32-1fae7debe154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ab9ec116-0972-4269-ae6a-767cfa0ea82b&quot;:{&quot;type&quot;:&quot;FIGURE_OBJECT&quot;,&quot;id&quot;:&quot;ab9ec116-0972-4269-ae6a-767cfa0ea82b&quot;,&quot;parent&quot;:{&quot;type&quot;:&quot;CHILD&quot;,&quot;parentId&quot;:&quot;0f57366d-4f56-4894-8a32-1fae7debe154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d8f93dbd-dea0-4309-ae57-3793535f76f4&quot;:{&quot;type&quot;:&quot;FIGURE_OBJECT&quot;,&quot;id&quot;:&quot;d8f93dbd-dea0-4309-ae57-3793535f76f4&quot;,&quot;parent&quot;:{&quot;type&quot;:&quot;CHILD&quot;,&quot;parentId&quot;:&quot;0f57366d-4f56-4894-8a32-1fae7debe154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1f297dd7-693d-4e33-abe8-d2f92baba8ab&quot;:{&quot;type&quot;:&quot;FIGURE_OBJECT&quot;,&quot;id&quot;:&quot;1f297dd7-693d-4e33-abe8-d2f92baba8ab&quot;,&quot;name&quot;:&quot;Cuboidal cell brush (wavy)&quot;,&quot;relativeTransform&quot;:{&quot;translate&quot;:{&quot;x&quot;:-19.020536936914052,&quot;y&quot;:27.583461380147604},&quot;rotate&quot;:0},&quot;opacity&quot;:1,&quot;source&quot;:{&quot;id&quot;:&quot;5e974e03e5276300aad704c8&quot;,&quot;type&quot;:&quot;ASSETS&quot;},&quot;path&quot;:{&quot;type&quot;:&quot;POLY_LINE&quot;,&quot;points&quot;:[{&quot;x&quot;:6.328122231996658,&quot;y&quot;:6.500204661985605},{&quot;x&quot;:-5.589211445405465,&quot;y&quot;:5.165645428129928},{&quot;x&quot;:-4.270002915675176,&quot;y&quot;:-7.146967516019652},{&quot;x&quot;:-1.5166674671732185,&quot;y&quot;:-0.48604164930930094}],&quot;closed&quot;:true},&quot;pathStyles&quot;:[{&quot;type&quot;:&quot;FILL&quot;,&quot;fillStyle&quot;:&quot;rgba(191,147,183,0.64)&quot;},{&quot;type&quot;:&quot;STROKE&quot;,&quot;strokeStyle&quot;:&quot;rgba(0,0,0,0)&quot;,&quot;lineWidth&quot;:2.3970982960358587,&quot;lineJoin&quot;:&quot;round&quot;}],&quot;pathSmoothing&quot;:{&quot;type&quot;:&quot;CATMULL_SMOOTHING&quot;,&quot;smoothing&quot;:0.2},&quot;pathPattern&quot;:{&quot;type&quot;:&quot;ROW&quot;,&quot;patternId&quot;:&quot;a410a6a3-2ce6-4cd4-afef-307c980032ce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f7a662f0-32a1-46d1-938c-fbc9a03b38f3&quot;,&quot;order&quot;:&quot;5&quot;},&quot;isPremium&quot;:true},&quot;a410a6a3-2ce6-4cd4-afef-307c980032ce&quot;:{&quot;type&quot;:&quot;FIGURE_OBJECT&quot;,&quot;id&quot;:&quot;a410a6a3-2ce6-4cd4-afef-307c980032ce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fca636c3-93ce-4f77-b18a-51ffb06629ea&quot;:{&quot;type&quot;:&quot;FIGURE_OBJECT&quot;,&quot;id&quot;:&quot;fca636c3-93ce-4f77-b18a-51ffb06629ea&quot;,&quot;parent&quot;:{&quot;type&quot;:&quot;CHILD&quot;,&quot;parentId&quot;:&quot;a410a6a3-2ce6-4cd4-afef-307c980032ce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b2559287-372d-4cb6-a973-e03492bcd447&quot;:{&quot;type&quot;:&quot;FIGURE_OBJECT&quot;,&quot;id&quot;:&quot;b2559287-372d-4cb6-a973-e03492bcd447&quot;,&quot;parent&quot;:{&quot;type&quot;:&quot;CHILD&quot;,&quot;parentId&quot;:&quot;a410a6a3-2ce6-4cd4-afef-307c980032ce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3fb58867-d85c-487d-86cb-885f1df3bae9&quot;:{&quot;type&quot;:&quot;FIGURE_OBJECT&quot;,&quot;id&quot;:&quot;3fb58867-d85c-487d-86cb-885f1df3bae9&quot;,&quot;parent&quot;:{&quot;type&quot;:&quot;CHILD&quot;,&quot;parentId&quot;:&quot;a410a6a3-2ce6-4cd4-afef-307c980032ce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544ecf9c-d28b-41df-9990-e152cdb190c2&quot;:{&quot;type&quot;:&quot;FIGURE_OBJECT&quot;,&quot;id&quot;:&quot;544ecf9c-d28b-41df-9990-e152cdb190c2&quot;,&quot;name&quot;:&quot;Cuboidal cell brush (wavy)&quot;,&quot;relativeTransform&quot;:{&quot;translate&quot;:{&quot;x&quot;:14.399408159796309,&quot;y&quot;:24.574075344152277},&quot;rotate&quot;:0},&quot;opacity&quot;:1,&quot;source&quot;:{&quot;id&quot;:&quot;5e974e03e5276300aad704c8&quot;,&quot;type&quot;:&quot;ASSETS&quot;},&quot;path&quot;:{&quot;type&quot;:&quot;POLY_LINE&quot;,&quot;points&quot;:[{&quot;x&quot;:1.9907662846082943,&quot;y&quot;:-1.9251539896105732},{&quot;x&quot;:3.4614262928577983,&quot;y&quot;:0.08057028943850424},{&quot;x&quot;:-2.153821011367718,&quot;y&quot;:1.9525796165510607},{&quot;x&quot;:-3.423857744552328,&quot;y&quot;:-0.9128024723281467}],&quot;closed&quot;:true},&quot;pathStyles&quot;:[{&quot;type&quot;:&quot;FILL&quot;,&quot;fillStyle&quot;:&quot;rgba(191,147,183,0.64)&quot;},{&quot;type&quot;:&quot;STROKE&quot;,&quot;strokeStyle&quot;:&quot;rgba(0,0,0,0)&quot;,&quot;lineWidth&quot;:2.3970982960358587,&quot;lineJoin&quot;:&quot;round&quot;}],&quot;pathSmoothing&quot;:{&quot;type&quot;:&quot;CATMULL_SMOOTHING&quot;,&quot;smoothing&quot;:0.2},&quot;pathPattern&quot;:{&quot;type&quot;:&quot;ROW&quot;,&quot;patternId&quot;:&quot;e5fb6743-8e25-4ba6-a5b6-696d19ba3785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f7a662f0-32a1-46d1-938c-fbc9a03b38f3&quot;,&quot;order&quot;:&quot;55&quot;},&quot;isPremium&quot;:true},&quot;e5fb6743-8e25-4ba6-a5b6-696d19ba3785&quot;:{&quot;type&quot;:&quot;FIGURE_OBJECT&quot;,&quot;id&quot;:&quot;e5fb6743-8e25-4ba6-a5b6-696d19ba3785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4e8d63e0-c79b-4aac-8d5f-b307d4bb5fb4&quot;:{&quot;type&quot;:&quot;FIGURE_OBJECT&quot;,&quot;id&quot;:&quot;4e8d63e0-c79b-4aac-8d5f-b307d4bb5fb4&quot;,&quot;parent&quot;:{&quot;type&quot;:&quot;CHILD&quot;,&quot;parentId&quot;:&quot;e5fb6743-8e25-4ba6-a5b6-696d19ba3785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95425a12-8a4f-4f67-a0ae-3865187981fb&quot;:{&quot;type&quot;:&quot;FIGURE_OBJECT&quot;,&quot;id&quot;:&quot;95425a12-8a4f-4f67-a0ae-3865187981fb&quot;,&quot;parent&quot;:{&quot;type&quot;:&quot;CHILD&quot;,&quot;parentId&quot;:&quot;e5fb6743-8e25-4ba6-a5b6-696d19ba3785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5cceac79-fd24-426a-ac84-70c25d10d9c2&quot;:{&quot;type&quot;:&quot;FIGURE_OBJECT&quot;,&quot;id&quot;:&quot;5cceac79-fd24-426a-ac84-70c25d10d9c2&quot;,&quot;parent&quot;:{&quot;type&quot;:&quot;CHILD&quot;,&quot;parentId&quot;:&quot;e5fb6743-8e25-4ba6-a5b6-696d19ba3785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927a0174-28c3-4826-bdf6-d8621fd552c4&quot;:{&quot;type&quot;:&quot;FIGURE_OBJECT&quot;,&quot;id&quot;:&quot;927a0174-28c3-4826-bdf6-d8621fd552c4&quot;,&quot;name&quot;:&quot;Cuboidal cell brush (wavy)&quot;,&quot;relativeTransform&quot;:{&quot;translate&quot;:{&quot;x&quot;:0.806955643503893,&quot;y&quot;:-24.52075706312847},&quot;rotate&quot;:0},&quot;opacity&quot;:1,&quot;source&quot;:{&quot;id&quot;:&quot;5e974e03e5276300aad704c8&quot;,&quot;type&quot;:&quot;ASSETS&quot;},&quot;path&quot;:{&quot;type&quot;:&quot;POLY_LINE&quot;,&quot;points&quot;:[{&quot;x&quot;:-2.3631781385939474,&quot;y&quot;:-1.5682448820186135},{&quot;x&quot;:-0.7530116417718982,&quot;y&quot;:-3.463801421914828},{&quot;x&quot;:2.369704052236347,&quot;y&quot;:1.5645251290166966},{&quot;x&quot;:-0.12321056531526078,&quot;y&quot;:3.464205241168641}],&quot;closed&quot;:true},&quot;pathStyles&quot;:[{&quot;type&quot;:&quot;FILL&quot;,&quot;fillStyle&quot;:&quot;rgba(191,147,183,0.64)&quot;},{&quot;type&quot;:&quot;STROKE&quot;,&quot;strokeStyle&quot;:&quot;rgba(0,0,0,0)&quot;,&quot;lineWidth&quot;:2.3970982960358587,&quot;lineJoin&quot;:&quot;round&quot;}],&quot;pathSmoothing&quot;:{&quot;type&quot;:&quot;CATMULL_SMOOTHING&quot;,&quot;smoothing&quot;:0.2},&quot;pathPattern&quot;:{&quot;type&quot;:&quot;ROW&quot;,&quot;patternId&quot;:&quot;c52dccad-3a2e-4338-b625-236f5b1e54ec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f7a662f0-32a1-46d1-938c-fbc9a03b38f3&quot;,&quot;order&quot;:&quot;6&quot;},&quot;isPremium&quot;:true},&quot;c52dccad-3a2e-4338-b625-236f5b1e54ec&quot;:{&quot;type&quot;:&quot;FIGURE_OBJECT&quot;,&quot;id&quot;:&quot;c52dccad-3a2e-4338-b625-236f5b1e54ec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49df29a2-e19e-4f17-a7a2-fa9e21adf4c3&quot;:{&quot;type&quot;:&quot;FIGURE_OBJECT&quot;,&quot;id&quot;:&quot;49df29a2-e19e-4f17-a7a2-fa9e21adf4c3&quot;,&quot;parent&quot;:{&quot;type&quot;:&quot;CHILD&quot;,&quot;parentId&quot;:&quot;c52dccad-3a2e-4338-b625-236f5b1e54ec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a89d482b-f64a-44bb-a551-a1dee16c0b64&quot;:{&quot;type&quot;:&quot;FIGURE_OBJECT&quot;,&quot;id&quot;:&quot;a89d482b-f64a-44bb-a551-a1dee16c0b64&quot;,&quot;parent&quot;:{&quot;type&quot;:&quot;CHILD&quot;,&quot;parentId&quot;:&quot;c52dccad-3a2e-4338-b625-236f5b1e54ec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0fc7b881-0055-4145-af91-bc6cb006b8f7&quot;:{&quot;type&quot;:&quot;FIGURE_OBJECT&quot;,&quot;id&quot;:&quot;0fc7b881-0055-4145-af91-bc6cb006b8f7&quot;,&quot;parent&quot;:{&quot;type&quot;:&quot;CHILD&quot;,&quot;parentId&quot;:&quot;c52dccad-3a2e-4338-b625-236f5b1e54ec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dccd2953-73a0-484a-8fc0-67ad5bf04ce7&quot;:{&quot;type&quot;:&quot;FIGURE_OBJECT&quot;,&quot;id&quot;:&quot;dccd2953-73a0-484a-8fc0-67ad5bf04ce7&quot;,&quot;name&quot;:&quot;Cuboidal cell brush (wavy)&quot;,&quot;relativeTransform&quot;:{&quot;translate&quot;:{&quot;x&quot;:20.907869203463502,&quot;y&quot;:30.506767498264182},&quot;rotate&quot;:0},&quot;opacity&quot;:1,&quot;source&quot;:{&quot;id&quot;:&quot;5e974e03e5276300aad704c8&quot;,&quot;type&quot;:&quot;ASSETS&quot;},&quot;path&quot;:{&quot;type&quot;:&quot;POLY_LINE&quot;,&quot;points&quot;:[{&quot;x&quot;:-5.288362628017818,&quot;y&quot;:3.59709496616548},{&quot;x&quot;:3.0629034238056643,&quot;y&quot;:-5.008731296249578},{&quot;x&quot;:5.28814393572458,&quot;y&quot;:1.3597735018904311},{&quot;x&quot;:3.030952185057192,&quot;y&quot;:4.658746060558151}],&quot;closed&quot;:true},&quot;pathStyles&quot;:[{&quot;type&quot;:&quot;FILL&quot;,&quot;fillStyle&quot;:&quot;rgba(191,147,183,0.64)&quot;},{&quot;type&quot;:&quot;STROKE&quot;,&quot;strokeStyle&quot;:&quot;rgba(0,0,0,0)&quot;,&quot;lineWidth&quot;:2.3970982960358587,&quot;lineJoin&quot;:&quot;round&quot;}],&quot;pathSmoothing&quot;:{&quot;type&quot;:&quot;CATMULL_SMOOTHING&quot;,&quot;smoothing&quot;:0.2},&quot;pathPattern&quot;:{&quot;type&quot;:&quot;ROW&quot;,&quot;patternId&quot;:&quot;28dcf7b1-4e04-4c76-ad59-e1719a1eb240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f7a662f0-32a1-46d1-938c-fbc9a03b38f3&quot;,&quot;order&quot;:&quot;7&quot;},&quot;isPremium&quot;:true},&quot;28dcf7b1-4e04-4c76-ad59-e1719a1eb240&quot;:{&quot;type&quot;:&quot;FIGURE_OBJECT&quot;,&quot;id&quot;:&quot;28dcf7b1-4e04-4c76-ad59-e1719a1eb240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08c5d4bb-33f1-4b33-973c-267d399b0d92&quot;:{&quot;type&quot;:&quot;FIGURE_OBJECT&quot;,&quot;id&quot;:&quot;08c5d4bb-33f1-4b33-973c-267d399b0d92&quot;,&quot;parent&quot;:{&quot;type&quot;:&quot;CHILD&quot;,&quot;parentId&quot;:&quot;28dcf7b1-4e04-4c76-ad59-e1719a1eb240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ab41a9a0-4b92-417b-b3c7-60404a0e8bf3&quot;:{&quot;type&quot;:&quot;FIGURE_OBJECT&quot;,&quot;id&quot;:&quot;ab41a9a0-4b92-417b-b3c7-60404a0e8bf3&quot;,&quot;parent&quot;:{&quot;type&quot;:&quot;CHILD&quot;,&quot;parentId&quot;:&quot;28dcf7b1-4e04-4c76-ad59-e1719a1eb240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af2db99c-4da0-4d26-8e18-b3cd7df1222f&quot;:{&quot;type&quot;:&quot;FIGURE_OBJECT&quot;,&quot;id&quot;:&quot;af2db99c-4da0-4d26-8e18-b3cd7df1222f&quot;,&quot;parent&quot;:{&quot;type&quot;:&quot;CHILD&quot;,&quot;parentId&quot;:&quot;28dcf7b1-4e04-4c76-ad59-e1719a1eb240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6c9a90be-aa23-4e51-9a9f-50b171f31f55&quot;:{&quot;type&quot;:&quot;FIGURE_OBJECT&quot;,&quot;id&quot;:&quot;6c9a90be-aa23-4e51-9a9f-50b171f31f55&quot;,&quot;relativeTransform&quot;:{&quot;translate&quot;:{&quot;x&quot;:3.366505962132791,&quot;y&quot;:19.42799704512913},&quot;rotate&quot;:-1.7014907139304098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f7a662f0-32a1-46d1-938c-fbc9a03b38f3&quot;,&quot;order&quot;:&quot;75&quot;}},&quot;74ac3035-0757-4158-a45f-a3aacfc803d7&quot;:{&quot;type&quot;:&quot;FIGURE_OBJECT&quot;,&quot;id&quot;:&quot;74ac3035-0757-4158-a45f-a3aacfc803d7&quot;,&quot;relativeTransform&quot;:{&quot;translate&quot;:{&quot;x&quot;:0,&quot;y&quot;:0},&quot;rotate&quot;:0,&quot;skewX&quot;:1.1067989621797646e-16},&quot;opacity&quot;:1,&quot;path&quot;:{&quot;type&quot;:&quot;ACUTE_TRAPEZOID&quot;,&quot;size&quot;:{&quot;x&quot;:4.509028294020724,&quot;y&quot;:2.1044199117217657},&quot;bottomLeftAngle&quot;:60,&quot;cornerRounding&quot;:{&quot;type&quot;:&quot;ARC_LENGTH&quot;,&quot;global&quot;:1.865326989444347}},&quot;pathStyles&quot;:[{&quot;type&quot;:&quot;FILL&quot;,&quot;fillStyle&quot;:&quot;rgba(217, 143, 175, 1)&quot;},{&quot;type&quot;:&quot;STROKE&quot;,&quot;strokeStyle&quot;:&quot;rgba(199, 119, 158, 1)&quot;,&quot;lineWidth&quot;:0.17363013466672175,&quot;lineJoin&quot;:&quot;round&quot;}],&quot;isLocked&quot;:false,&quot;parent&quot;:{&quot;type&quot;:&quot;CHILD&quot;,&quot;parentId&quot;:&quot;6c9a90be-aa23-4e51-9a9f-50b171f31f55&quot;,&quot;order&quot;:&quot;2&quot;}},&quot;71224847-98ff-4c16-9261-edd953036647&quot;:{&quot;type&quot;:&quot;FIGURE_OBJECT&quot;,&quot;id&quot;:&quot;71224847-98ff-4c16-9261-edd953036647&quot;,&quot;relativeTransform&quot;:{&quot;translate&quot;:{&quot;x&quot;:0.03167446510199881,&quot;y&quot;:0.03164114424175786},&quot;rotate&quot;:0,&quot;skewX&quot;:1.1067989621797646e-16},&quot;opacity&quot;:1,&quot;path&quot;:{&quot;type&quot;:&quot;ELLIPSE&quot;,&quot;size&quot;:{&quot;x&quot;:1.1391104986762952,&quot;y&quot;:1.1391771403967796}},&quot;pathStyles&quot;:[{&quot;type&quot;:&quot;FILL&quot;,&quot;fillStyle&quot;:&quot;rgba(199, 119, 158, 1)&quot;},{&quot;type&quot;:&quot;STROKE&quot;,&quot;strokeStyle&quot;:&quot;#95AAD3&quot;,&quot;lineWidth&quot;:0,&quot;lineJoin&quot;:&quot;round&quot;}],&quot;isLocked&quot;:false,&quot;parent&quot;:{&quot;type&quot;:&quot;CHILD&quot;,&quot;parentId&quot;:&quot;6c9a90be-aa23-4e51-9a9f-50b171f31f55&quot;,&quot;order&quot;:&quot;5&quot;}},&quot;b5de5efb-45bf-400e-9f21-5b04576198fc&quot;:{&quot;type&quot;:&quot;FIGURE_OBJECT&quot;,&quot;id&quot;:&quot;b5de5efb-45bf-400e-9f21-5b04576198fc&quot;,&quot;relativeTransform&quot;:{&quot;translate&quot;:{&quot;x&quot;:5.326078351085556,&quot;y&quot;:19.229162786186556},&quot;rotate&quot;:1.4508461454489046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f7a662f0-32a1-46d1-938c-fbc9a03b38f3&quot;,&quot;order&quot;:&quot;8&quot;}},&quot;bdb77f79-76a0-40fb-8ef7-6f385c65c34d&quot;:{&quot;type&quot;:&quot;FIGURE_OBJECT&quot;,&quot;id&quot;:&quot;bdb77f79-76a0-40fb-8ef7-6f385c65c34d&quot;,&quot;relativeTransform&quot;:{&quot;translate&quot;:{&quot;x&quot;:0,&quot;y&quot;:0},&quot;rotate&quot;:0,&quot;skewX&quot;:7.812071144856076e-17},&quot;opacity&quot;:1,&quot;path&quot;:{&quot;type&quot;:&quot;ACUTE_TRAPEZOID&quot;,&quot;size&quot;:{&quot;x&quot;:4.509028294020734,&quot;y&quot;:2.104419911721766},&quot;bottomLeftAngle&quot;:60,&quot;cornerRounding&quot;:{&quot;type&quot;:&quot;ARC_LENGTH&quot;,&quot;global&quot;:1.8653269894443516}},&quot;pathStyles&quot;:[{&quot;type&quot;:&quot;FILL&quot;,&quot;fillStyle&quot;:&quot;rgba(217, 143, 175, 1)&quot;},{&quot;type&quot;:&quot;STROKE&quot;,&quot;strokeStyle&quot;:&quot;rgba(199, 119, 158, 1)&quot;,&quot;lineWidth&quot;:0.1736301346667221,&quot;lineJoin&quot;:&quot;round&quot;}],&quot;isLocked&quot;:false,&quot;parent&quot;:{&quot;type&quot;:&quot;CHILD&quot;,&quot;parentId&quot;:&quot;b5de5efb-45bf-400e-9f21-5b04576198fc&quot;,&quot;order&quot;:&quot;2&quot;}},&quot;02b02dfb-d664-469b-b763-8e4204eda70a&quot;:{&quot;type&quot;:&quot;FIGURE_OBJECT&quot;,&quot;id&quot;:&quot;02b02dfb-d664-469b-b763-8e4204eda70a&quot;,&quot;relativeTransform&quot;:{&quot;translate&quot;:{&quot;x&quot;:0.031674465101998873,&quot;y&quot;:0.03164114424175787},&quot;rotate&quot;:0,&quot;skewX&quot;:7.812071144856076e-17},&quot;opacity&quot;:1,&quot;path&quot;:{&quot;type&quot;:&quot;ELLIPSE&quot;,&quot;size&quot;:{&quot;x&quot;:1.1391104986762977,&quot;y&quot;:1.1391771403967799}},&quot;pathStyles&quot;:[{&quot;type&quot;:&quot;FILL&quot;,&quot;fillStyle&quot;:&quot;rgba(199, 119, 158, 1)&quot;},{&quot;type&quot;:&quot;STROKE&quot;,&quot;strokeStyle&quot;:&quot;#95AAD3&quot;,&quot;lineWidth&quot;:0,&quot;lineJoin&quot;:&quot;round&quot;}],&quot;isLocked&quot;:false,&quot;parent&quot;:{&quot;type&quot;:&quot;CHILD&quot;,&quot;parentId&quot;:&quot;b5de5efb-45bf-400e-9f21-5b04576198fc&quot;,&quot;order&quot;:&quot;5&quot;}},&quot;ea006755-5a9a-4a20-ba53-f59edd4e2761&quot;:{&quot;type&quot;:&quot;FIGURE_OBJECT&quot;,&quot;id&quot;:&quot;ea006755-5a9a-4a20-ba53-f59edd4e2761&quot;,&quot;relativeTransform&quot;:{&quot;translate&quot;:{&quot;x&quot;:0.39288381418192964,&quot;y&quot;:0.3382706188881685},&quot;rotate&quot;:0,&quot;skewX&quot;:0,&quot;scale&quot;:{&quot;x&quot;:0.07531207362094536,&quot;y&quot;:0.10673604803554931}},&quot;opacity&quot;:1,&quot;path&quot;:{&quot;type&quot;:&quot;RECT&quot;,&quot;size&quot;:{&quot;x&quot;:607.031848986787,&quot;y&quot;:584.2192004484}},&quot;pathStyles&quot;:[{&quot;type&quot;:&quot;FILL&quot;,&quot;fillStyle&quot;:&quot;#fff&quot;}],&quot;isFrozen&quot;:true,&quot;isLocked&quot;:false,&quot;parent&quot;:{&quot;type&quot;:&quot;CROP&quot;,&quot;parentId&quot;:&quot;f7a662f0-32a1-46d1-938c-fbc9a03b38f3&quot;,&quot;order&quot;:&quot;5&quot;}},&quot;2edac438-58e9-4ca1-8a04-09033b12ad9b&quot;:{&quot;type&quot;:&quot;FIGURE_OBJECT&quot;,&quot;id&quot;:&quot;2edac438-58e9-4ca1-8a04-09033b12ad9b&quot;,&quot;relativeTransform&quot;:{&quot;translate&quot;:{&quot;x&quot;:-128.48056819738366,&quot;y&quot;:-130.8463507495538},&quot;rotate&quot;:0},&quot;opacity&quot;:1,&quot;path&quot;:{&quot;type&quot;:&quot;RECT&quot;,&quot;size&quot;:{&quot;x&quot;:46.19721675144996,&quot;y&quot;:62.820707996616136},&quot;cornerRounding&quot;:{&quot;type&quot;:&quot;ARC_LENGTH&quot;,&quot;global&quot;:0}},&quot;pathStyles&quot;:[{&quot;type&quot;:&quot;FILL&quot;,&quot;fillStyle&quot;:&quot;rgba(245, 236, 216, 1)&quot;},{&quot;type&quot;:&quot;STROKE&quot;,&quot;strokeStyle&quot;:&quot;rgba(23,23,23,1)&quot;,&quot;lineWidth&quot;:0.5071187242768087,&quot;lineJoin&quot;:&quot;round&quot;}],&quot;isLocked&quot;:false,&quot;parent&quot;:{&quot;type&quot;:&quot;CHILD&quot;,&quot;parentId&quot;:&quot;dcc122df-428a-4624-a4d0-c886bdc466ae&quot;,&quot;order&quot;:&quot;3&quot;}},&quot;1f64510c-0551-4996-b189-e7c551125d97&quot;:{&quot;type&quot;:&quot;FIGURE_OBJECT&quot;,&quot;id&quot;:&quot;1f64510c-0551-4996-b189-e7c551125d97&quot;,&quot;relativeTransform&quot;:{&quot;translate&quot;:{&quot;x&quot;:-128.87348043329743,&quot;y&quot;:-131.18478113625744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dcc122df-428a-4624-a4d0-c886bdc466ae&quot;,&quot;order&quot;:&quot;5&quot;}},&quot;b4f52685-022a-4a55-89c2-e595107303d8&quot;:{&quot;type&quot;:&quot;FIGURE_OBJECT&quot;,&quot;id&quot;:&quot;b4f52685-022a-4a55-89c2-e595107303d8&quot;,&quot;name&quot;:&quot;Cuboidal cell brush (wavy)&quot;,&quot;relativeTransform&quot;:{&quot;translate&quot;:{&quot;x&quot;:12.833046899539596,&quot;y&quot;:-18.700025851204632},&quot;rotate&quot;:0},&quot;opacity&quot;:1,&quot;source&quot;:{&quot;id&quot;:&quot;5e974e03e5276300aad704c8&quot;,&quot;type&quot;:&quot;ASSETS&quot;},&quot;path&quot;:{&quot;type&quot;:&quot;POLY_LINE&quot;,&quot;points&quot;:[{&quot;x&quot;:1.4784473989942881,&quot;y&quot;:17.29977194222107},{&quot;x&quot;:-5.549036974782498,&quot;y&quot;:12.483058670416558},{&quot;x&quot;:-2.470883738745113,&quot;y&quot;:5.007543668611443},{&quot;x&quot;:-5.549036974782498,&quot;y&quot;:0.31702445179256383},{&quot;x&quot;:-7.1316948082912095,&quot;y&quot;:-8.78365591848937},{&quot;x&quot;:-14.057486778315376,&quot;y&quot;:-17.299771942221085},{&quot;x&quot;:14.057486778315376,&quot;y&quot;:-14.718363783328266},{&quot;x&quot;:12.14540770586599,&quot;y&quot;:5.387933109152615},{&quot;x&quot;:6.677401101343542,&quot;y&quot;:5.387933109152615},{&quot;x&quot;:10.048711788432113,&quot;y&quot;:-1.3192085297303278},{&quot;x&quot;:4.658411300231861,&quot;y&quot;:-7.849847132571427},{&quot;x&quot;:-1.2242287327663346,&quot;y&quot;:-11.116116139203458},{&quot;x&quot;:-1.2242287327663346,&quot;y&quot;:-4.64068828609289},{&quot;x&quot;:3.2456865567529074,&quot;y&quot;:-4.64068828609289},{&quot;x&quot;:5.059500393390888,&quot;y&quot;:0.9753396952445619},{&quot;x&quot;:-0.1256241303356636,&quot;y&quot;:2.8088627857275967},{&quot;x&quot;:3.2456865567529074,&quot;y&quot;:8.23227563017445},{&quot;x&quot;:10.168711084105302,&quot;y&quot;:10.747739297327255},{&quot;x&quot;:3.9006962065183037,&quot;y&quot;:13.970428510581746}],&quot;closed&quot;:true,&quot;cornerRounding&quot;:{&quot;type&quot;:&quot;ARC_LENGTH&quot;,&quot;global&quot;:5.673835414620116}},&quot;pathStyles&quot;:[{&quot;type&quot;:&quot;FILL&quot;,&quot;fillStyle&quot;:&quot;rgba(183, 168, 178, 1)&quot;},{&quot;type&quot;:&quot;STROKE&quot;,&quot;strokeStyle&quot;:&quot;rgba(0,0,0,0)&quot;,&quot;lineWidth&quot;:2.3970982960358587,&quot;lineJoin&quot;:&quot;round&quot;}],&quot;pathPattern&quot;:{&quot;type&quot;:&quot;ROW&quot;,&quot;patternId&quot;:&quot;d7a4bb4d-30bc-49d1-9310-daed8a956dab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1f64510c-0551-4996-b189-e7c551125d97&quot;,&quot;order&quot;:&quot;05&quot;},&quot;isPremium&quot;:true},&quot;d7a4bb4d-30bc-49d1-9310-daed8a956dab&quot;:{&quot;type&quot;:&quot;FIGURE_OBJECT&quot;,&quot;id&quot;:&quot;d7a4bb4d-30bc-49d1-9310-daed8a956dab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5a3e64b8-81b9-4b86-9fad-dabd4c56186f&quot;:{&quot;type&quot;:&quot;FIGURE_OBJECT&quot;,&quot;id&quot;:&quot;5a3e64b8-81b9-4b86-9fad-dabd4c56186f&quot;,&quot;parent&quot;:{&quot;type&quot;:&quot;CHILD&quot;,&quot;parentId&quot;:&quot;d7a4bb4d-30bc-49d1-9310-daed8a956dab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416b7762-eb9b-48d2-8c5c-54c61c07d3bf&quot;:{&quot;type&quot;:&quot;FIGURE_OBJECT&quot;,&quot;id&quot;:&quot;416b7762-eb9b-48d2-8c5c-54c61c07d3bf&quot;,&quot;parent&quot;:{&quot;type&quot;:&quot;CHILD&quot;,&quot;parentId&quot;:&quot;d7a4bb4d-30bc-49d1-9310-daed8a956dab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09806a6d-6ff3-41dd-adca-9a85a9c6d8fd&quot;:{&quot;type&quot;:&quot;FIGURE_OBJECT&quot;,&quot;id&quot;:&quot;09806a6d-6ff3-41dd-adca-9a85a9c6d8fd&quot;,&quot;parent&quot;:{&quot;type&quot;:&quot;CHILD&quot;,&quot;parentId&quot;:&quot;d7a4bb4d-30bc-49d1-9310-daed8a956dab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db209b4e-2295-459a-9eb7-85c04c2a7a62&quot;:{&quot;type&quot;:&quot;FIGURE_OBJECT&quot;,&quot;id&quot;:&quot;db209b4e-2295-459a-9eb7-85c04c2a7a62&quot;,&quot;name&quot;:&quot;Cuboidal cell brush (wavy)&quot;,&quot;relativeTransform&quot;:{&quot;translate&quot;:{&quot;x&quot;:-13.43106845883585,&quot;y&quot;:2.021368840171493},&quot;rotate&quot;:0},&quot;opacity&quot;:1,&quot;source&quot;:{&quot;id&quot;:&quot;5e974e03e5276300aad704c8&quot;,&quot;type&quot;:&quot;ASSETS&quot;},&quot;path&quot;:{&quot;type&quot;:&quot;POLY_LINE&quot;,&quot;points&quot;:[{&quot;x&quot;:-11.344349394157502,&quot;y&quot;:14.852005168678968},{&quot;x&quot;:-11.344349394157502,&quot;y&quot;:2.015369782764707},{&quot;x&quot;:-11.478045758543814,&quot;y&quot;:-5.338952573748602},{&quot;x&quot;:-11.478045758543814,&quot;y&quot;:-13.495564641881613},{&quot;x&quot;:-8.864542580036794,&quot;y&quot;:-21.03687690926119},{&quot;x&quot;:-7.607674719850228,&quot;y&quot;:-24.250553364168848},{&quot;x&quot;:-13.459465219019101,&quot;y&quot;:-30.4955600852297},{&quot;x&quot;:-1.2113725538584788,&quot;y&quot;:-33.163448537023946},{&quot;x&quot;:-1.2113725538584788,&quot;y&quot;:-22.02346539707909},{&quot;x&quot;:3.2747687366958087,&quot;y&quot;:-16.10427622047828},{&quot;x&quot;:-3.7032108877935115,&quot;y&quot;:-12.935584414492483},{&quot;x&quot;:-7.73454755572675,&quot;y&quot;:-8.146966564417399},{&quot;x&quot;:-7.6008511913404195,&quot;y&quot;:-3.600658198572726},{&quot;x&quot;:-4.392138446068694,&quot;y&quot;:1.7479398788915468},{&quot;x&quot;:0.930397673423897,&quot;y&quot;:3.0774986728688933},{&quot;x&quot;:6.813037706422131,&quot;y&quot;:6.554087423220689},{&quot;x&quot;:13.459465219019101,&quot;y&quot;:15.776707964495806},{&quot;x&quot;:13.459465219019101,&quot;y&quot;:25.59748257471035},{&quot;x&quot;:10.384448838133606,&quot;y&quot;:33.163448537023946},{&quot;x&quot;:-6.060203981384152,&quot;y&quot;:21.5302477185392},{&quot;x&quot;:-3.7873657868166934,&quot;y&quot;:12.30391603491338},{&quot;x&quot;:-6.130191183090896,&quot;y&quot;:8.166257571848577}],&quot;closed&quot;:true,&quot;cornerRounding&quot;:{&quot;type&quot;:&quot;ARC_LENGTH&quot;,&quot;global&quot;:7.355334976612502}},&quot;pathStyles&quot;:[{&quot;type&quot;:&quot;FILL&quot;,&quot;fillStyle&quot;:&quot;rgba(191,147,183,0.64)&quot;},{&quot;type&quot;:&quot;STROKE&quot;,&quot;strokeStyle&quot;:&quot;rgba(0,0,0,0)&quot;,&quot;lineWidth&quot;:2.3970982960358587,&quot;lineJoin&quot;:&quot;round&quot;}],&quot;pathPattern&quot;:{&quot;type&quot;:&quot;ROW&quot;,&quot;patternId&quot;:&quot;13531be5-be6e-4616-92cc-27c7a98ec5d4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1f64510c-0551-4996-b189-e7c551125d97&quot;,&quot;order&quot;:&quot;1&quot;},&quot;isPremium&quot;:true},&quot;13531be5-be6e-4616-92cc-27c7a98ec5d4&quot;:{&quot;type&quot;:&quot;FIGURE_OBJECT&quot;,&quot;id&quot;:&quot;13531be5-be6e-4616-92cc-27c7a98ec5d4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f8e5e49e-2874-4a7c-89a2-6b954a266c48&quot;:{&quot;type&quot;:&quot;FIGURE_OBJECT&quot;,&quot;id&quot;:&quot;f8e5e49e-2874-4a7c-89a2-6b954a266c48&quot;,&quot;parent&quot;:{&quot;type&quot;:&quot;CHILD&quot;,&quot;parentId&quot;:&quot;13531be5-be6e-4616-92cc-27c7a98ec5d4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191d7417-d0fb-4fda-82db-11f134ebb758&quot;:{&quot;type&quot;:&quot;FIGURE_OBJECT&quot;,&quot;id&quot;:&quot;191d7417-d0fb-4fda-82db-11f134ebb758&quot;,&quot;parent&quot;:{&quot;type&quot;:&quot;CHILD&quot;,&quot;parentId&quot;:&quot;13531be5-be6e-4616-92cc-27c7a98ec5d4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f4bbcd4d-e0bf-4140-bb00-82c73f5867cc&quot;:{&quot;type&quot;:&quot;FIGURE_OBJECT&quot;,&quot;id&quot;:&quot;f4bbcd4d-e0bf-4140-bb00-82c73f5867cc&quot;,&quot;parent&quot;:{&quot;type&quot;:&quot;CHILD&quot;,&quot;parentId&quot;:&quot;13531be5-be6e-4616-92cc-27c7a98ec5d4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a7dd35e9-5b50-4019-afb4-8fff3b2d097e&quot;:{&quot;type&quot;:&quot;FIGURE_OBJECT&quot;,&quot;id&quot;:&quot;a7dd35e9-5b50-4019-afb4-8fff3b2d097e&quot;,&quot;name&quot;:&quot;Cuboidal cell brush (wavy)&quot;,&quot;relativeTransform&quot;:{&quot;translate&quot;:{&quot;x&quot;:6.329957493265097,&quot;y&quot;:30.377778159068463},&quot;rotate&quot;:0},&quot;opacity&quot;:1,&quot;source&quot;:{&quot;id&quot;:&quot;5e974e03e5276300aad704c8&quot;,&quot;type&quot;:&quot;ASSETS&quot;},&quot;path&quot;:{&quot;type&quot;:&quot;POLY_LINE&quot;,&quot;points&quot;:[{&quot;x&quot;:-0.5671289263601871,&quot;y&quot;:-5.526037339763854},{&quot;x&quot;:4.117962203094579,&quot;y&quot;:3.7443182494813034},{&quot;x&quot;:-2.57670486121716,&quot;y&quot;:5.170383418777528},{&quot;x&quot;:-3.9671279478910533,&quot;y&quot;:-0.10558731480594984}],&quot;closed&quot;:true},&quot;pathStyles&quot;:[{&quot;type&quot;:&quot;FILL&quot;,&quot;fillStyle&quot;:&quot;rgba(183, 168, 178, 1)&quot;},{&quot;type&quot;:&quot;STROKE&quot;,&quot;strokeStyle&quot;:&quot;rgba(0,0,0,0)&quot;,&quot;lineWidth&quot;:2.3970982960358587,&quot;lineJoin&quot;:&quot;round&quot;}],&quot;pathSmoothing&quot;:{&quot;type&quot;:&quot;CATMULL_SMOOTHING&quot;,&quot;smoothing&quot;:0.2},&quot;pathPattern&quot;:{&quot;type&quot;:&quot;ROW&quot;,&quot;patternId&quot;:&quot;9a6bfd1a-2512-4033-ba55-040fdea6b4ab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1f64510c-0551-4996-b189-e7c551125d97&quot;,&quot;order&quot;:&quot;15&quot;},&quot;isPremium&quot;:true},&quot;9a6bfd1a-2512-4033-ba55-040fdea6b4ab&quot;:{&quot;type&quot;:&quot;FIGURE_OBJECT&quot;,&quot;id&quot;:&quot;9a6bfd1a-2512-4033-ba55-040fdea6b4ab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e4e0e335-8d52-4f76-92ff-a01f7e06e7f0&quot;:{&quot;type&quot;:&quot;FIGURE_OBJECT&quot;,&quot;id&quot;:&quot;e4e0e335-8d52-4f76-92ff-a01f7e06e7f0&quot;,&quot;parent&quot;:{&quot;type&quot;:&quot;CHILD&quot;,&quot;parentId&quot;:&quot;9a6bfd1a-2512-4033-ba55-040fdea6b4ab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db687395-67c6-4938-a830-e2270cf8f25d&quot;:{&quot;type&quot;:&quot;FIGURE_OBJECT&quot;,&quot;id&quot;:&quot;db687395-67c6-4938-a830-e2270cf8f25d&quot;,&quot;parent&quot;:{&quot;type&quot;:&quot;CHILD&quot;,&quot;parentId&quot;:&quot;9a6bfd1a-2512-4033-ba55-040fdea6b4ab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8e326b38-77da-4add-8480-e9cfd6d53ad3&quot;:{&quot;type&quot;:&quot;FIGURE_OBJECT&quot;,&quot;id&quot;:&quot;8e326b38-77da-4add-8480-e9cfd6d53ad3&quot;,&quot;parent&quot;:{&quot;type&quot;:&quot;CHILD&quot;,&quot;parentId&quot;:&quot;9a6bfd1a-2512-4033-ba55-040fdea6b4ab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cf2950ad-1666-4ce3-b5a8-f00d9165bce4&quot;:{&quot;type&quot;:&quot;FIGURE_OBJECT&quot;,&quot;id&quot;:&quot;cf2950ad-1666-4ce3-b5a8-f00d9165bce4&quot;,&quot;name&quot;:&quot;Cuboidal cell brush (wavy)&quot;,&quot;relativeTransform&quot;:{&quot;translate&quot;:{&quot;x&quot;:21.057396618495837,&quot;y&quot;:-1.2938924129872205},&quot;rotate&quot;:0},&quot;opacity&quot;:1,&quot;source&quot;:{&quot;id&quot;:&quot;5e974e03e5276300aad704c8&quot;,&quot;type&quot;:&quot;ASSETS&quot;},&quot;path&quot;:{&quot;type&quot;:&quot;POLY_LINE&quot;,&quot;points&quot;:[{&quot;x&quot;:1.9877365482783325,&quot;y&quot;:-0.6643589137247599},{&quot;x&quot;:1.3224920443098969,&quot;y&quot;:2.191767272948492},{&quot;x&quot;:-2.0847412127251106,&quot;y&quot;:0.5343428569316766},{&quot;x&quot;:-0.00845095094614055,&quot;y&quot;:-2.1875156676784977}],&quot;closed&quot;:true},&quot;pathStyles&quot;:[{&quot;type&quot;:&quot;FILL&quot;,&quot;fillStyle&quot;:&quot;rgba(191,147,183,0.64)&quot;},{&quot;type&quot;:&quot;STROKE&quot;,&quot;strokeStyle&quot;:&quot;rgba(0,0,0,0)&quot;,&quot;lineWidth&quot;:2.3970982960358587,&quot;lineJoin&quot;:&quot;round&quot;}],&quot;pathSmoothing&quot;:{&quot;type&quot;:&quot;CATMULL_SMOOTHING&quot;,&quot;smoothing&quot;:0.2},&quot;pathPattern&quot;:{&quot;type&quot;:&quot;ROW&quot;,&quot;patternId&quot;:&quot;36e01053-091e-4ff1-b7d8-70d6cb06a810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1f64510c-0551-4996-b189-e7c551125d97&quot;,&quot;order&quot;:&quot;2&quot;},&quot;isPremium&quot;:true},&quot;36e01053-091e-4ff1-b7d8-70d6cb06a810&quot;:{&quot;type&quot;:&quot;FIGURE_OBJECT&quot;,&quot;id&quot;:&quot;36e01053-091e-4ff1-b7d8-70d6cb06a810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99af991e-c090-4b0a-8bb6-2a22cfea9ba2&quot;:{&quot;type&quot;:&quot;FIGURE_OBJECT&quot;,&quot;id&quot;:&quot;99af991e-c090-4b0a-8bb6-2a22cfea9ba2&quot;,&quot;parent&quot;:{&quot;type&quot;:&quot;CHILD&quot;,&quot;parentId&quot;:&quot;36e01053-091e-4ff1-b7d8-70d6cb06a810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f187ee7f-dba5-49d3-b119-48f3b4cf0ed7&quot;:{&quot;type&quot;:&quot;FIGURE_OBJECT&quot;,&quot;id&quot;:&quot;f187ee7f-dba5-49d3-b119-48f3b4cf0ed7&quot;,&quot;parent&quot;:{&quot;type&quot;:&quot;CHILD&quot;,&quot;parentId&quot;:&quot;36e01053-091e-4ff1-b7d8-70d6cb06a810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2188df18-0522-45fb-bdaa-ba31367b45bf&quot;:{&quot;type&quot;:&quot;FIGURE_OBJECT&quot;,&quot;id&quot;:&quot;2188df18-0522-45fb-bdaa-ba31367b45bf&quot;,&quot;parent&quot;:{&quot;type&quot;:&quot;CHILD&quot;,&quot;parentId&quot;:&quot;36e01053-091e-4ff1-b7d8-70d6cb06a810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04261328-1cf2-48e9-833f-334682d75a3b&quot;:{&quot;type&quot;:&quot;FIGURE_OBJECT&quot;,&quot;id&quot;:&quot;04261328-1cf2-48e9-833f-334682d75a3b&quot;,&quot;name&quot;:&quot;Cuboidal cell brush (wavy)&quot;,&quot;relativeTransform&quot;:{&quot;translate&quot;:{&quot;x&quot;:-9.555882988989838,&quot;y&quot;:-8.696686343570583},&quot;rotate&quot;:0},&quot;opacity&quot;:1,&quot;source&quot;:{&quot;id&quot;:&quot;5e974dbfe5276300aad70168&quot;,&quot;type&quot;:&quot;ASSETS&quot;},&quot;path&quot;:{&quot;type&quot;:&quot;POLY_LINE&quot;,&quot;points&quot;:[{&quot;x&quot;:-0.6908933082967734,&quot;y&quot;:-1.967602583991296},{&quot;x&quot;:2.1775637039860354,&quot;y&quot;:-1.3594936650095721},{&quot;x&quot;:0.5888128116856113,&quot;y&quot;:2.0806649230805316},{&quot;x&quot;:-2.1736294060200803,&quot;y&quot;:0.05891201214247131}],&quot;closed&quot;:true},&quot;pathStyles&quot;:[{&quot;type&quot;:&quot;FILL&quot;,&quot;fillStyle&quot;:&quot;rgba(183, 168, 178, 1)&quot;},{&quot;type&quot;:&quot;STROKE&quot;,&quot;strokeStyle&quot;:&quot;rgba(0,0,0,0)&quot;,&quot;lineWidth&quot;:2.3970982960358587,&quot;lineJoin&quot;:&quot;round&quot;}],&quot;pathSmoothing&quot;:{&quot;type&quot;:&quot;CATMULL_SMOOTHING&quot;,&quot;smoothing&quot;:0.2},&quot;pathPattern&quot;:{&quot;type&quot;:&quot;ROW&quot;,&quot;patternId&quot;:&quot;9c5aa1e3-0bf0-4ad5-b51a-918c74f9dfe3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1f64510c-0551-4996-b189-e7c551125d97&quot;,&quot;order&quot;:&quot;25&quot;},&quot;isPremium&quot;:true},&quot;9c5aa1e3-0bf0-4ad5-b51a-918c74f9dfe3&quot;:{&quot;type&quot;:&quot;FIGURE_OBJECT&quot;,&quot;id&quot;:&quot;9c5aa1e3-0bf0-4ad5-b51a-918c74f9dfe3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bc11d6c4-88dc-4cb2-9874-8b3d8044d07a&quot;:{&quot;type&quot;:&quot;FIGURE_OBJECT&quot;,&quot;id&quot;:&quot;bc11d6c4-88dc-4cb2-9874-8b3d8044d07a&quot;,&quot;parent&quot;:{&quot;type&quot;:&quot;CHILD&quot;,&quot;parentId&quot;:&quot;9c5aa1e3-0bf0-4ad5-b51a-918c74f9dfe3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ce8285c7-4996-4d45-ac77-f379011ef5cc&quot;:{&quot;type&quot;:&quot;FIGURE_OBJECT&quot;,&quot;id&quot;:&quot;ce8285c7-4996-4d45-ac77-f379011ef5cc&quot;,&quot;parent&quot;:{&quot;type&quot;:&quot;CHILD&quot;,&quot;parentId&quot;:&quot;9c5aa1e3-0bf0-4ad5-b51a-918c74f9dfe3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a4b665cb-95be-4f9b-ae3a-34bf73c650d8&quot;:{&quot;type&quot;:&quot;FIGURE_OBJECT&quot;,&quot;id&quot;:&quot;a4b665cb-95be-4f9b-ae3a-34bf73c650d8&quot;,&quot;parent&quot;:{&quot;type&quot;:&quot;CHILD&quot;,&quot;parentId&quot;:&quot;9c5aa1e3-0bf0-4ad5-b51a-918c74f9dfe3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3fc72dc7-66b4-4b94-94ea-24b441c122b5&quot;:{&quot;type&quot;:&quot;FIGURE_OBJECT&quot;,&quot;id&quot;:&quot;3fc72dc7-66b4-4b94-94ea-24b441c122b5&quot;,&quot;name&quot;:&quot;Cuboidal cell brush (wavy)&quot;,&quot;relativeTransform&quot;:{&quot;translate&quot;:{&quot;x&quot;:-19.020536936914034,&quot;y&quot;:27.583461380147604},&quot;rotate&quot;:0},&quot;opacity&quot;:1,&quot;source&quot;:{&quot;id&quot;:&quot;5e974e03e5276300aad704c8&quot;,&quot;type&quot;:&quot;ASSETS&quot;},&quot;path&quot;:{&quot;type&quot;:&quot;POLY_LINE&quot;,&quot;points&quot;:[{&quot;x&quot;:6.328122231996658,&quot;y&quot;:6.500204661985605},{&quot;x&quot;:-5.589211445405465,&quot;y&quot;:5.165645428129928},{&quot;x&quot;:-4.270002915675176,&quot;y&quot;:-7.146967516019652},{&quot;x&quot;:-1.5166674671732185,&quot;y&quot;:-0.48604164930930094}],&quot;closed&quot;:true},&quot;pathStyles&quot;:[{&quot;type&quot;:&quot;FILL&quot;,&quot;fillStyle&quot;:&quot;rgba(183, 168, 178, 1)&quot;},{&quot;type&quot;:&quot;STROKE&quot;,&quot;strokeStyle&quot;:&quot;rgba(0,0,0,0)&quot;,&quot;lineWidth&quot;:2.3970982960358587,&quot;lineJoin&quot;:&quot;round&quot;}],&quot;pathSmoothing&quot;:{&quot;type&quot;:&quot;CATMULL_SMOOTHING&quot;,&quot;smoothing&quot;:0.2},&quot;pathPattern&quot;:{&quot;type&quot;:&quot;ROW&quot;,&quot;patternId&quot;:&quot;8b849548-8edd-4077-a29e-8e2bb2a50b81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1f64510c-0551-4996-b189-e7c551125d97&quot;,&quot;order&quot;:&quot;3&quot;},&quot;isPremium&quot;:true},&quot;8b849548-8edd-4077-a29e-8e2bb2a50b81&quot;:{&quot;type&quot;:&quot;FIGURE_OBJECT&quot;,&quot;id&quot;:&quot;8b849548-8edd-4077-a29e-8e2bb2a50b81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684b5eff-eee8-4d73-879f-c20d6ccad965&quot;:{&quot;type&quot;:&quot;FIGURE_OBJECT&quot;,&quot;id&quot;:&quot;684b5eff-eee8-4d73-879f-c20d6ccad965&quot;,&quot;parent&quot;:{&quot;type&quot;:&quot;CHILD&quot;,&quot;parentId&quot;:&quot;8b849548-8edd-4077-a29e-8e2bb2a50b81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bf64689b-7168-4911-8410-bbff35d0188e&quot;:{&quot;type&quot;:&quot;FIGURE_OBJECT&quot;,&quot;id&quot;:&quot;bf64689b-7168-4911-8410-bbff35d0188e&quot;,&quot;parent&quot;:{&quot;type&quot;:&quot;CHILD&quot;,&quot;parentId&quot;:&quot;8b849548-8edd-4077-a29e-8e2bb2a50b81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f780df35-a538-4557-8ea6-d72cf7952990&quot;:{&quot;type&quot;:&quot;FIGURE_OBJECT&quot;,&quot;id&quot;:&quot;f780df35-a538-4557-8ea6-d72cf7952990&quot;,&quot;parent&quot;:{&quot;type&quot;:&quot;CHILD&quot;,&quot;parentId&quot;:&quot;8b849548-8edd-4077-a29e-8e2bb2a50b81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f12aecb7-e1b9-49db-8a05-12125d3ca061&quot;:{&quot;type&quot;:&quot;FIGURE_OBJECT&quot;,&quot;id&quot;:&quot;f12aecb7-e1b9-49db-8a05-12125d3ca061&quot;,&quot;name&quot;:&quot;Cuboidal cell brush (wavy)&quot;,&quot;relativeTransform&quot;:{&quot;translate&quot;:{&quot;x&quot;:14.399408159796328,&quot;y&quot;:24.574075344152277},&quot;rotate&quot;:0},&quot;opacity&quot;:1,&quot;source&quot;:{&quot;id&quot;:&quot;5e974e03e5276300aad704c8&quot;,&quot;type&quot;:&quot;ASSETS&quot;},&quot;path&quot;:{&quot;type&quot;:&quot;POLY_LINE&quot;,&quot;points&quot;:[{&quot;x&quot;:1.9907662846082943,&quot;y&quot;:-1.9251539896105732},{&quot;x&quot;:3.4614262928577983,&quot;y&quot;:0.08057028943850424},{&quot;x&quot;:-2.153821011367718,&quot;y&quot;:1.9525796165510607},{&quot;x&quot;:-3.423857744552328,&quot;y&quot;:-0.9128024723281467}],&quot;closed&quot;:true},&quot;pathStyles&quot;:[{&quot;type&quot;:&quot;FILL&quot;,&quot;fillStyle&quot;:&quot;rgba(183, 168, 178, 1)&quot;},{&quot;type&quot;:&quot;STROKE&quot;,&quot;strokeStyle&quot;:&quot;rgba(0,0,0,0)&quot;,&quot;lineWidth&quot;:2.3970982960358587,&quot;lineJoin&quot;:&quot;round&quot;}],&quot;pathSmoothing&quot;:{&quot;type&quot;:&quot;CATMULL_SMOOTHING&quot;,&quot;smoothing&quot;:0.2},&quot;pathPattern&quot;:{&quot;type&quot;:&quot;ROW&quot;,&quot;patternId&quot;:&quot;a4be3c6b-aeb3-4bc3-9ed7-c85e8dac131c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1f64510c-0551-4996-b189-e7c551125d97&quot;,&quot;order&quot;:&quot;5&quot;},&quot;isPremium&quot;:true},&quot;a4be3c6b-aeb3-4bc3-9ed7-c85e8dac131c&quot;:{&quot;type&quot;:&quot;FIGURE_OBJECT&quot;,&quot;id&quot;:&quot;a4be3c6b-aeb3-4bc3-9ed7-c85e8dac131c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6086dab2-aec5-49dd-a736-088e5a66b51f&quot;:{&quot;type&quot;:&quot;FIGURE_OBJECT&quot;,&quot;id&quot;:&quot;6086dab2-aec5-49dd-a736-088e5a66b51f&quot;,&quot;parent&quot;:{&quot;type&quot;:&quot;CHILD&quot;,&quot;parentId&quot;:&quot;a4be3c6b-aeb3-4bc3-9ed7-c85e8dac131c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fb84abae-b91f-455b-b4ca-fb35dc268c16&quot;:{&quot;type&quot;:&quot;FIGURE_OBJECT&quot;,&quot;id&quot;:&quot;fb84abae-b91f-455b-b4ca-fb35dc268c16&quot;,&quot;parent&quot;:{&quot;type&quot;:&quot;CHILD&quot;,&quot;parentId&quot;:&quot;a4be3c6b-aeb3-4bc3-9ed7-c85e8dac131c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6a3a3a1b-3329-4e91-b008-64d64b2dd0e0&quot;:{&quot;type&quot;:&quot;FIGURE_OBJECT&quot;,&quot;id&quot;:&quot;6a3a3a1b-3329-4e91-b008-64d64b2dd0e0&quot;,&quot;parent&quot;:{&quot;type&quot;:&quot;CHILD&quot;,&quot;parentId&quot;:&quot;a4be3c6b-aeb3-4bc3-9ed7-c85e8dac131c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e487b6e8-df97-4b5f-9eac-2d22ef87355c&quot;:{&quot;type&quot;:&quot;FIGURE_OBJECT&quot;,&quot;id&quot;:&quot;e487b6e8-df97-4b5f-9eac-2d22ef87355c&quot;,&quot;name&quot;:&quot;Cuboidal cell brush (wavy)&quot;,&quot;relativeTransform&quot;:{&quot;translate&quot;:{&quot;x&quot;:0.8069556435039128,&quot;y&quot;:-24.52075706312847},&quot;rotate&quot;:0},&quot;opacity&quot;:1,&quot;source&quot;:{&quot;id&quot;:&quot;5e974e03e5276300aad704c8&quot;,&quot;type&quot;:&quot;ASSETS&quot;},&quot;path&quot;:{&quot;type&quot;:&quot;POLY_LINE&quot;,&quot;points&quot;:[{&quot;x&quot;:-2.3631781385939474,&quot;y&quot;:-1.5682448820186135},{&quot;x&quot;:-0.7530116417718982,&quot;y&quot;:-3.463801421914828},{&quot;x&quot;:2.369704052236347,&quot;y&quot;:1.5645251290166966},{&quot;x&quot;:-0.12321056531526078,&quot;y&quot;:3.464205241168641}],&quot;closed&quot;:true},&quot;pathStyles&quot;:[{&quot;type&quot;:&quot;FILL&quot;,&quot;fillStyle&quot;:&quot;rgba(183, 168, 178, 1)&quot;},{&quot;type&quot;:&quot;STROKE&quot;,&quot;strokeStyle&quot;:&quot;rgba(0,0,0,0)&quot;,&quot;lineWidth&quot;:2.3970982960358587,&quot;lineJoin&quot;:&quot;round&quot;}],&quot;pathSmoothing&quot;:{&quot;type&quot;:&quot;CATMULL_SMOOTHING&quot;,&quot;smoothing&quot;:0.2},&quot;pathPattern&quot;:{&quot;type&quot;:&quot;ROW&quot;,&quot;patternId&quot;:&quot;19f913d9-0793-4d38-9928-2e8bf94f18fb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1f64510c-0551-4996-b189-e7c551125d97&quot;,&quot;order&quot;:&quot;55&quot;},&quot;isPremium&quot;:true},&quot;19f913d9-0793-4d38-9928-2e8bf94f18fb&quot;:{&quot;type&quot;:&quot;FIGURE_OBJECT&quot;,&quot;id&quot;:&quot;19f913d9-0793-4d38-9928-2e8bf94f18fb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f7cca2c1-ec7d-4eb3-b4f4-3c3b514aebef&quot;:{&quot;type&quot;:&quot;FIGURE_OBJECT&quot;,&quot;id&quot;:&quot;f7cca2c1-ec7d-4eb3-b4f4-3c3b514aebef&quot;,&quot;parent&quot;:{&quot;type&quot;:&quot;CHILD&quot;,&quot;parentId&quot;:&quot;19f913d9-0793-4d38-9928-2e8bf94f18fb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b8cb9438-f681-47b4-88fd-7ff1520f8879&quot;:{&quot;type&quot;:&quot;FIGURE_OBJECT&quot;,&quot;id&quot;:&quot;b8cb9438-f681-47b4-88fd-7ff1520f8879&quot;,&quot;parent&quot;:{&quot;type&quot;:&quot;CHILD&quot;,&quot;parentId&quot;:&quot;19f913d9-0793-4d38-9928-2e8bf94f18fb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70f1b230-0840-4703-b750-cacd9bd73cf8&quot;:{&quot;type&quot;:&quot;FIGURE_OBJECT&quot;,&quot;id&quot;:&quot;70f1b230-0840-4703-b750-cacd9bd73cf8&quot;,&quot;parent&quot;:{&quot;type&quot;:&quot;CHILD&quot;,&quot;parentId&quot;:&quot;19f913d9-0793-4d38-9928-2e8bf94f18fb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8394e84f-ae8a-4d56-b641-b2a8cbe55e96&quot;:{&quot;type&quot;:&quot;FIGURE_OBJECT&quot;,&quot;id&quot;:&quot;8394e84f-ae8a-4d56-b641-b2a8cbe55e96&quot;,&quot;name&quot;:&quot;Cuboidal cell brush (wavy)&quot;,&quot;relativeTransform&quot;:{&quot;translate&quot;:{&quot;x&quot;:20.907869203463523,&quot;y&quot;:30.506767498264182},&quot;rotate&quot;:0},&quot;opacity&quot;:1,&quot;source&quot;:{&quot;id&quot;:&quot;5e974e03e5276300aad704c8&quot;,&quot;type&quot;:&quot;ASSETS&quot;},&quot;path&quot;:{&quot;type&quot;:&quot;POLY_LINE&quot;,&quot;points&quot;:[{&quot;x&quot;:-5.288362628017818,&quot;y&quot;:3.59709496616548},{&quot;x&quot;:3.0629034238056643,&quot;y&quot;:-5.008731296249578},{&quot;x&quot;:5.28814393572458,&quot;y&quot;:1.3597735018904311},{&quot;x&quot;:3.030952185057192,&quot;y&quot;:4.658746060558151}],&quot;closed&quot;:true},&quot;pathStyles&quot;:[{&quot;type&quot;:&quot;FILL&quot;,&quot;fillStyle&quot;:&quot;rgba(191,147,183,0.64)&quot;},{&quot;type&quot;:&quot;STROKE&quot;,&quot;strokeStyle&quot;:&quot;rgba(0,0,0,0)&quot;,&quot;lineWidth&quot;:2.3970982960358587,&quot;lineJoin&quot;:&quot;round&quot;}],&quot;pathSmoothing&quot;:{&quot;type&quot;:&quot;CATMULL_SMOOTHING&quot;,&quot;smoothing&quot;:0.2},&quot;pathPattern&quot;:{&quot;type&quot;:&quot;ROW&quot;,&quot;patternId&quot;:&quot;ceb1c331-bff3-4fec-b473-509ebd85f36e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1f64510c-0551-4996-b189-e7c551125d97&quot;,&quot;order&quot;:&quot;6&quot;},&quot;isPremium&quot;:true},&quot;ceb1c331-bff3-4fec-b473-509ebd85f36e&quot;:{&quot;type&quot;:&quot;FIGURE_OBJECT&quot;,&quot;id&quot;:&quot;ceb1c331-bff3-4fec-b473-509ebd85f36e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dbb7dd3e-30ec-4797-9847-c1dd25d54dba&quot;:{&quot;type&quot;:&quot;FIGURE_OBJECT&quot;,&quot;id&quot;:&quot;dbb7dd3e-30ec-4797-9847-c1dd25d54dba&quot;,&quot;parent&quot;:{&quot;type&quot;:&quot;CHILD&quot;,&quot;parentId&quot;:&quot;ceb1c331-bff3-4fec-b473-509ebd85f36e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345e3a12-1e5f-49da-9a6e-c59fe8193668&quot;:{&quot;type&quot;:&quot;FIGURE_OBJECT&quot;,&quot;id&quot;:&quot;345e3a12-1e5f-49da-9a6e-c59fe8193668&quot;,&quot;parent&quot;:{&quot;type&quot;:&quot;CHILD&quot;,&quot;parentId&quot;:&quot;ceb1c331-bff3-4fec-b473-509ebd85f36e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7b745de4-52f9-4853-8623-61eaf5af2484&quot;:{&quot;type&quot;:&quot;FIGURE_OBJECT&quot;,&quot;id&quot;:&quot;7b745de4-52f9-4853-8623-61eaf5af2484&quot;,&quot;parent&quot;:{&quot;type&quot;:&quot;CHILD&quot;,&quot;parentId&quot;:&quot;ceb1c331-bff3-4fec-b473-509ebd85f36e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0e1ebfcf-a3c0-4c55-9292-03f9ee75e365&quot;:{&quot;type&quot;:&quot;FIGURE_OBJECT&quot;,&quot;id&quot;:&quot;0e1ebfcf-a3c0-4c55-9292-03f9ee75e365&quot;,&quot;relativeTransform&quot;:{&quot;translate&quot;:{&quot;x&quot;:4.377074788892658,&quot;y&quot;:-4.40007411659145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1f64510c-0551-4996-b189-e7c551125d97&quot;,&quot;order&quot;:&quot;7&quot;}},&quot;aa110d4d-fe20-483d-81e4-66659936b5df&quot;:{&quot;type&quot;:&quot;FIGURE_OBJECT&quot;,&quot;id&quot;:&quot;aa110d4d-fe20-483d-81e4-66659936b5df&quot;,&quot;name&quot;:&quot;Cuboidal cell brush (wavy)&quot;,&quot;relativeTransform&quot;:{&quot;translate&quot;:{&quot;x&quot;:0.24114038548166464,&quot;y&quot;:0},&quot;rotate&quot;:0},&quot;opacity&quot;:1,&quot;path&quot;:{&quot;type&quot;:&quot;POLY_LINE&quot;,&quot;points&quot;:[{&quot;x&quot;:-11.967878889878984,&quot;y&quot;:-26.742091412552128},{&quot;x&quot;:-8.528059444913438,&quot;y&quot;:-16.18842317470963},{&quot;x&quot;:-1.121053200985295,&quot;y&quot;:-11.644482683416332},{&quot;x&quot;:0.7844702308473849,&quot;y&quot;:-6.5142272900206635},{&quot;x&quot;:-2.147104279664417,&quot;y&quot;:-2.849759151880886},{&quot;x&quot;:-6.449341831362,&quot;y&quot;:3.2047917899726626},{&quot;x&quot;:-3.775414543635473,&quot;y&quot;:5.87909082870474},{&quot;x&quot;:2.6420109469080195,&quot;y&quot;:0.7979226551137267},{&quot;x&quot;:7.722472793588338,&quot;y&quot;:8.419674915500316},{&quot;x&quot;:17.970386062546265,&quot;y&quot;:8.419674915500316},{&quot;x&quot;:15.478547728611229,&quot;y&quot;:15.748686998132877},{&quot;x&quot;:15.478547728611229,&quot;y&quot;:19.413155136272614},{&quot;x&quot;:20.901960573058066,&quot;y&quot;:22.05157219573323},{&quot;x&quot;:16.944334983867122,&quot;y&quot;:26.742091412552128},{&quot;x&quot;:11.667500864945866,&quot;y&quot;:22.49130837231002},{&quot;x&quot;:1.3050473030448644,&quot;y&quot;:24.732899051766257},{&quot;x&quot;:6.78659824288409,&quot;y&quot;:18.983156118492182},{&quot;x&quot;:4.78115277708927,&quot;y&quot;:16.175142127823467},{&quot;x&quot;:-1.9643206089340173,&quot;y&quot;:19.852891312849405},{&quot;x&quot;:-10.607340515311158,&quot;y&quot;:7.018822906826384},{&quot;x&quot;:-20.901960573058066,&quot;y&quot;:3.809664060347789},{&quot;x&quot;:-20.901960573058066,&quot;y&quot;:-2.277521239428209},{&quot;x&quot;:-12.078000523560721,&quot;y&quot;:2.3387995890451503},{&quot;x&quot;:-7.570517124111251,&quot;y&quot;:-5.3415974858159165},{&quot;x&quot;:-10.79524908567424,&quot;y&quot;:-11.937640134467497},{&quot;x&quot;:-16.218661930121094,&quot;y&quot;:-22.05157219573323}],&quot;closed&quot;:true,&quot;cornerRounding&quot;:{&quot;type&quot;:&quot;ARC_LENGTH&quot;,&quot;global&quot;:8.326305916457923}},&quot;pathStyles&quot;:[{&quot;type&quot;:&quot;FILL&quot;,&quot;fillStyle&quot;:&quot;rgba(191,147,183,0.64)&quot;},{&quot;type&quot;:&quot;STROKE&quot;,&quot;strokeStyle&quot;:&quot;rgba(0,0,0,0)&quot;,&quot;lineWidth&quot;:2.3970982960358587,&quot;lineJoin&quot;:&quot;round&quot;}],&quot;isLocked&quot;:false,&quot;parent&quot;:{&quot;type&quot;:&quot;CHILD&quot;,&quot;parentId&quot;:&quot;0e1ebfcf-a3c0-4c55-9292-03f9ee75e365&quot;,&quot;order&quot;:&quot;005&quot;}},&quot;7a59fe52-af41-410a-9af6-94cce435219d&quot;:{&quot;type&quot;:&quot;FIGURE_OBJECT&quot;,&quot;id&quot;:&quot;7a59fe52-af41-410a-9af6-94cce435219d&quot;,&quot;name&quot;:&quot;Cuboidal cell (for brush) (distorted)&quot;,&quot;relativeTransform&quot;:{&quot;translate&quot;:{&quot;x&quot;:-12.844565908753312,&quot;y&quot;:-24.769486342583015},&quot;rotate&quot;:-0.21358741411137622,&quot;skewX&quot;:-2.877067532019653e-17,&quot;scale&quot;:{&quot;x&quot;:0.17363013466672214,&quot;y&quot;:0.17363013466672217}},&quot;opacity&quot;:1,&quot;source&quot;:{&quot;type&quot;:&quot;ASSETS&quot;},&quot;path&quot;:{&quot;type&quot;:&quot;SPLINE&quot;,&quot;spline&quot;:{&quot;points&quot;:[{&quot;x&quot;:-6.464984148233256,&quot;y&quot;:1.1196121551445555,&quot;isEndPoint&quot;:true},{&quot;x&quot;:-2.3554317734640904,&quot;y&quot;:-2.0571973934769363,&quot;isEndPoint&quot;:false},{&quot;x&quot;:2.8818398420815328,&quot;y&quot;:-1.653955367738003,&quot;isEndPoint&quot;:false},{&quot;x&quot;:6.464984148233256,&quot;y&quot;:1.073078580600797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dd32b99c-dc24-4fc6-ab15-d68c9e9b12fc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01&quot;}},&quot;dd32b99c-dc24-4fc6-ab15-d68c9e9b12fc&quot;:{&quot;type&quot;:&quot;FIGURE_OBJECT&quot;,&quot;id&quot;:&quot;dd32b99c-dc24-4fc6-ab15-d68c9e9b12fc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c341d98d-abbf-4768-838d-ca0cff9a5468&quot;:{&quot;type&quot;:&quot;FIGURE_OBJECT&quot;,&quot;id&quot;:&quot;c341d98d-abbf-4768-838d-ca0cff9a5468&quot;,&quot;parent&quot;:{&quot;type&quot;:&quot;CHILD&quot;,&quot;parentId&quot;:&quot;dd32b99c-dc24-4fc6-ab15-d68c9e9b12fc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beee00da-7e40-4507-938e-47b62aa1c910&quot;:{&quot;type&quot;:&quot;FIGURE_OBJECT&quot;,&quot;id&quot;:&quot;beee00da-7e40-4507-938e-47b62aa1c910&quot;,&quot;parent&quot;:{&quot;type&quot;:&quot;CHILD&quot;,&quot;parentId&quot;:&quot;dd32b99c-dc24-4fc6-ab15-d68c9e9b12fc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dff47f59-32e1-47b2-be66-e0b5be85c365&quot;:{&quot;type&quot;:&quot;FIGURE_OBJECT&quot;,&quot;id&quot;:&quot;dff47f59-32e1-47b2-be66-e0b5be85c365&quot;,&quot;parent&quot;:{&quot;type&quot;:&quot;CHILD&quot;,&quot;parentId&quot;:&quot;dd32b99c-dc24-4fc6-ab15-d68c9e9b12fc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858c8305-9559-48a9-9f71-461266c88951&quot;:{&quot;type&quot;:&quot;FIGURE_OBJECT&quot;,&quot;id&quot;:&quot;858c8305-9559-48a9-9f71-461266c88951&quot;,&quot;name&quot;:&quot;Cuboidal cell (for brush) (distorted)&quot;,&quot;relativeTransform&quot;:{&quot;translate&quot;:{&quot;x&quot;:-11.076487543213833,&quot;y&quot;:-23.999340440233635},&quot;rotate&quot;:1.0236992734179595,&quot;skewX&quot;:-1.1508270128078615e-16,&quot;scale&quot;:{&quot;x&quot;:0.17363013466672214,&quot;y&quot;:0.1736301346667222}},&quot;opacity&quot;:1,&quot;source&quot;:{&quot;type&quot;:&quot;ASSETS&quot;},&quot;path&quot;:{&quot;type&quot;:&quot;SPLINE&quot;,&quot;spline&quot;:{&quot;points&quot;:[{&quot;x&quot;:-6.631439784485778,&quot;y&quot;:1.1205444201395087,&quot;isEndPoint&quot;:true},{&quot;x&quot;:-4.249421152327116,&quot;y&quot;:-0.7462119074448035,&quot;isEndPoint&quot;:false},{&quot;x&quot;:-1.058314430721012,&quot;y&quot;:-1.6213154930660219,&quot;isEndPoint&quot;:false},{&quot;x&quot;:2.3011952551692474,&quot;y&quot;:-0.827550888569335,&quot;isEndPoint&quot;:true},{&quot;x&quot;:6.631439784485778,&quot;y&quot;:0.1955730662812405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e3835ed9-eb26-4de1-8d7b-c3702684f345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02&quot;}},&quot;e3835ed9-eb26-4de1-8d7b-c3702684f345&quot;:{&quot;type&quot;:&quot;FIGURE_OBJECT&quot;,&quot;id&quot;:&quot;e3835ed9-eb26-4de1-8d7b-c3702684f345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f710270d-32f8-4e35-959a-8401ac14f1b6&quot;:{&quot;type&quot;:&quot;FIGURE_OBJECT&quot;,&quot;id&quot;:&quot;f710270d-32f8-4e35-959a-8401ac14f1b6&quot;,&quot;parent&quot;:{&quot;type&quot;:&quot;CHILD&quot;,&quot;parentId&quot;:&quot;e3835ed9-eb26-4de1-8d7b-c3702684f345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d38e1673-224f-4369-bbd9-60de7eaf2af1&quot;:{&quot;type&quot;:&quot;FIGURE_OBJECT&quot;,&quot;id&quot;:&quot;d38e1673-224f-4369-bbd9-60de7eaf2af1&quot;,&quot;parent&quot;:{&quot;type&quot;:&quot;CHILD&quot;,&quot;parentId&quot;:&quot;e3835ed9-eb26-4de1-8d7b-c3702684f345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294729b5-5f67-496a-9b7b-58bcc209f8fc&quot;:{&quot;type&quot;:&quot;FIGURE_OBJECT&quot;,&quot;id&quot;:&quot;294729b5-5f67-496a-9b7b-58bcc209f8fc&quot;,&quot;parent&quot;:{&quot;type&quot;:&quot;CHILD&quot;,&quot;parentId&quot;:&quot;e3835ed9-eb26-4de1-8d7b-c3702684f345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a95b73ec-2424-4384-9faf-c5c28e8f5832&quot;:{&quot;type&quot;:&quot;FIGURE_OBJECT&quot;,&quot;id&quot;:&quot;a95b73ec-2424-4384-9faf-c5c28e8f5832&quot;,&quot;name&quot;:&quot;Cuboidal cell (for brush) (distorted)&quot;,&quot;relativeTransform&quot;:{&quot;translate&quot;:{&quot;x&quot;:-10.1771732738635,&quot;y&quot;:-21.98788915932489},&quot;rotate&quot;:1.2557181635119323,&quot;skewX&quot;:-1.1508270128078603e-16,&quot;scale&quot;:{&quot;x&quot;:0.17363013466672222,&quot;y&quot;:0.17363013466672228}},&quot;opacity&quot;:1,&quot;source&quot;:{&quot;type&quot;:&quot;ASSETS&quot;},&quot;path&quot;:{&quot;type&quot;:&quot;SPLINE&quot;,&quot;spline&quot;:{&quot;points&quot;:[{&quot;x&quot;:-6.955408336955557,&quot;y&quot;:1.0658141036401503e-14,&quot;isEndPoint&quot;:true},{&quot;x&quot;:6.955408336955557,&quot;y&quot;:-1.0658141036401503e-14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5244506e-b049-4eaa-93ef-319b593bb174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03&quot;}},&quot;5244506e-b049-4eaa-93ef-319b593bb174&quot;:{&quot;type&quot;:&quot;FIGURE_OBJECT&quot;,&quot;id&quot;:&quot;5244506e-b049-4eaa-93ef-319b593bb174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f7a43f74-4b52-48ed-9b73-161e6381c804&quot;:{&quot;type&quot;:&quot;FIGURE_OBJECT&quot;,&quot;id&quot;:&quot;f7a43f74-4b52-48ed-9b73-161e6381c804&quot;,&quot;parent&quot;:{&quot;type&quot;:&quot;CHILD&quot;,&quot;parentId&quot;:&quot;5244506e-b049-4eaa-93ef-319b593bb174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e0907d86-4ece-42be-9783-6838a48a121d&quot;:{&quot;type&quot;:&quot;FIGURE_OBJECT&quot;,&quot;id&quot;:&quot;e0907d86-4ece-42be-9783-6838a48a121d&quot;,&quot;parent&quot;:{&quot;type&quot;:&quot;CHILD&quot;,&quot;parentId&quot;:&quot;5244506e-b049-4eaa-93ef-319b593bb174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3173058a-b8be-4853-8477-2d82fb930d6b&quot;:{&quot;type&quot;:&quot;FIGURE_OBJECT&quot;,&quot;id&quot;:&quot;3173058a-b8be-4853-8477-2d82fb930d6b&quot;,&quot;parent&quot;:{&quot;type&quot;:&quot;CHILD&quot;,&quot;parentId&quot;:&quot;5244506e-b049-4eaa-93ef-319b593bb174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ee437ac1-bd41-446f-8305-58c72f334b6e&quot;:{&quot;type&quot;:&quot;FIGURE_OBJECT&quot;,&quot;id&quot;:&quot;ee437ac1-bd41-446f-8305-58c72f334b6e&quot;,&quot;name&quot;:&quot;Cuboidal cell (for brush) (distorted)&quot;,&quot;relativeTransform&quot;:{&quot;translate&quot;:{&quot;x&quot;:-9.434264724986388,&quot;y&quot;:-19.84431446261756},&quot;rotate&quot;:1.212061062883821,&quot;skewX&quot;:1.1508270128078613e-16,&quot;scale&quot;:{&quot;x&quot;:0.17363013466672214,&quot;y&quot;:0.1736301346667222}},&quot;opacity&quot;:1,&quot;source&quot;:{&quot;type&quot;:&quot;ASSETS&quot;},&quot;path&quot;:{&quot;type&quot;:&quot;SPLINE&quot;,&quot;spline&quot;:{&quot;points&quot;:[{&quot;x&quot;:-6.947011243211776,&quot;y&quot;:-0.060993463327614794,&quot;isEndPoint&quot;:true},{&quot;x&quot;:-2.9645331541558306,&quot;y&quot;:0.11298052553812488,&quot;isEndPoint&quot;:true},{&quot;x&quot;:0.35931583736608275,&quot;y&quot;:0.2581823959593357,&quot;isEndPoint&quot;:false},{&quot;x&quot;:3.6714423141336425,&quot;y&quot;:0.15861511049295762,&quot;isEndPoint&quot;:false},{&quot;x&quot;:6.947011243211776,&quot;y&quot;:-0.17779141317488234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075fa763-40cb-48fd-88b9-80dae909e54e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05&quot;}},&quot;075fa763-40cb-48fd-88b9-80dae909e54e&quot;:{&quot;type&quot;:&quot;FIGURE_OBJECT&quot;,&quot;id&quot;:&quot;075fa763-40cb-48fd-88b9-80dae909e54e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a0727187-d096-46e2-b059-3356451cc430&quot;:{&quot;type&quot;:&quot;FIGURE_OBJECT&quot;,&quot;id&quot;:&quot;a0727187-d096-46e2-b059-3356451cc430&quot;,&quot;parent&quot;:{&quot;type&quot;:&quot;CHILD&quot;,&quot;parentId&quot;:&quot;075fa763-40cb-48fd-88b9-80dae909e54e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38c3f68a-89b7-4b30-be10-fa0076a58782&quot;:{&quot;type&quot;:&quot;FIGURE_OBJECT&quot;,&quot;id&quot;:&quot;38c3f68a-89b7-4b30-be10-fa0076a58782&quot;,&quot;parent&quot;:{&quot;type&quot;:&quot;CHILD&quot;,&quot;parentId&quot;:&quot;075fa763-40cb-48fd-88b9-80dae909e54e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07957aa7-338d-443b-bbe1-a588a1ad6e1a&quot;:{&quot;type&quot;:&quot;FIGURE_OBJECT&quot;,&quot;id&quot;:&quot;07957aa7-338d-443b-bbe1-a588a1ad6e1a&quot;,&quot;parent&quot;:{&quot;type&quot;:&quot;CHILD&quot;,&quot;parentId&quot;:&quot;075fa763-40cb-48fd-88b9-80dae909e54e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5e3240b7-80d8-4dc4-899b-6cc1359f2eef&quot;:{&quot;type&quot;:&quot;FIGURE_OBJECT&quot;,&quot;id&quot;:&quot;5e3240b7-80d8-4dc4-899b-6cc1359f2eef&quot;,&quot;name&quot;:&quot;Cuboidal cell (for brush) (distorted)&quot;,&quot;relativeTransform&quot;:{&quot;translate&quot;:{&quot;x&quot;:-8.440545937289368,&quot;y&quot;:-17.81268723665401},&quot;rotate&quot;:1.019657141208587,&quot;skewX&quot;:5.754135064039314e-17,&quot;scale&quot;:{&quot;x&quot;:0.17363013466672203,&quot;y&quot;:0.17363013466672195}},&quot;opacity&quot;:1,&quot;source&quot;:{&quot;type&quot;:&quot;ASSETS&quot;},&quot;path&quot;:{&quot;type&quot;:&quot;SPLINE&quot;,&quot;spline&quot;:{&quot;points&quot;:[{&quot;x&quot;:-6.943306400113428,&quot;y&quot;:-0.17779751302227917,&quot;isEndPoint&quot;:true},{&quot;x&quot;:-2.313238347779915,&quot;y&quot;:0.29772337856892295,&quot;isEndPoint&quot;:false},{&quot;x&quot;:2.3399616570535358,&quot;y&quot;:0.29490252886413304,&quot;isEndPoint&quot;:false},{&quot;x&quot;:6.943306400113428,&quot;y&quot;:-0.17770599767538395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0b475f5c-8a74-4341-8f99-32ec155e09ea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055&quot;}},&quot;0b475f5c-8a74-4341-8f99-32ec155e09ea&quot;:{&quot;type&quot;:&quot;FIGURE_OBJECT&quot;,&quot;id&quot;:&quot;0b475f5c-8a74-4341-8f99-32ec155e09ea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d763e82f-1c54-4e00-8a0b-a6861f433b4b&quot;:{&quot;type&quot;:&quot;FIGURE_OBJECT&quot;,&quot;id&quot;:&quot;d763e82f-1c54-4e00-8a0b-a6861f433b4b&quot;,&quot;parent&quot;:{&quot;type&quot;:&quot;CHILD&quot;,&quot;parentId&quot;:&quot;0b475f5c-8a74-4341-8f99-32ec155e09ea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1a4ee9e3-4a93-46e6-9b09-ce19c0f2817c&quot;:{&quot;type&quot;:&quot;FIGURE_OBJECT&quot;,&quot;id&quot;:&quot;1a4ee9e3-4a93-46e6-9b09-ce19c0f2817c&quot;,&quot;parent&quot;:{&quot;type&quot;:&quot;CHILD&quot;,&quot;parentId&quot;:&quot;0b475f5c-8a74-4341-8f99-32ec155e09ea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b60d1c20-b5af-4fbd-b877-fc8c6cc85241&quot;:{&quot;type&quot;:&quot;FIGURE_OBJECT&quot;,&quot;id&quot;:&quot;b60d1c20-b5af-4fbd-b877-fc8c6cc85241&quot;,&quot;parent&quot;:{&quot;type&quot;:&quot;CHILD&quot;,&quot;parentId&quot;:&quot;0b475f5c-8a74-4341-8f99-32ec155e09ea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a98eb5ea-7a9c-4396-8d20-781deb931780&quot;:{&quot;type&quot;:&quot;FIGURE_OBJECT&quot;,&quot;id&quot;:&quot;a98eb5ea-7a9c-4396-8d20-781deb931780&quot;,&quot;name&quot;:&quot;Cuboidal cell (for brush) (distorted)&quot;,&quot;relativeTransform&quot;:{&quot;translate&quot;:{&quot;x&quot;:-7.077075502818673,&quot;y&quot;:-16.00906296186905},&quot;rotate&quot;:0.8273249510358229,&quot;skewX&quot;:-5.754135064039308e-17,&quot;scale&quot;:{&quot;x&quot;:0.17363013466672214,&quot;y&quot;:0.173630134666722}},&quot;opacity&quot;:1,&quot;source&quot;:{&quot;type&quot;:&quot;ASSETS&quot;},&quot;path&quot;:{&quot;type&quot;:&quot;SPLINE&quot;,&quot;spline&quot;:{&quot;points&quot;:[{&quot;x&quot;:-6.943296596759524,&quot;y&quot;:-0.17769838677342184,&quot;isEndPoint&quot;:true},{&quot;x&quot;:-2.3352917705649077,&quot;y&quot;:0.29535182089442436,&quot;isEndPoint&quot;:false},{&quot;x&quot;:2.3180679210054507,&quot;y&quot;:0.29718545207121116,&quot;isEndPoint&quot;:false},{&quot;x&quot;:6.943296596759524,&quot;y&quot;:-0.17776843252624294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59607038-6106-4ff4-b745-0a3f3e49d0f7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06&quot;}},&quot;59607038-6106-4ff4-b745-0a3f3e49d0f7&quot;:{&quot;type&quot;:&quot;FIGURE_OBJECT&quot;,&quot;id&quot;:&quot;59607038-6106-4ff4-b745-0a3f3e49d0f7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ff5964f3-a388-4807-98e9-120c7da44c9a&quot;:{&quot;type&quot;:&quot;FIGURE_OBJECT&quot;,&quot;id&quot;:&quot;ff5964f3-a388-4807-98e9-120c7da44c9a&quot;,&quot;parent&quot;:{&quot;type&quot;:&quot;CHILD&quot;,&quot;parentId&quot;:&quot;59607038-6106-4ff4-b745-0a3f3e49d0f7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8c1c6355-86e4-42db-a1c8-aa79960020a3&quot;:{&quot;type&quot;:&quot;FIGURE_OBJECT&quot;,&quot;id&quot;:&quot;8c1c6355-86e4-42db-a1c8-aa79960020a3&quot;,&quot;parent&quot;:{&quot;type&quot;:&quot;CHILD&quot;,&quot;parentId&quot;:&quot;59607038-6106-4ff4-b745-0a3f3e49d0f7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cb4bed58-419f-4716-928f-a52e590fc89b&quot;:{&quot;type&quot;:&quot;FIGURE_OBJECT&quot;,&quot;id&quot;:&quot;cb4bed58-419f-4716-928f-a52e590fc89b&quot;,&quot;parent&quot;:{&quot;type&quot;:&quot;CHILD&quot;,&quot;parentId&quot;:&quot;59607038-6106-4ff4-b745-0a3f3e49d0f7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42edccdd-6a71-48e1-bcdb-6c1d6cb50cad&quot;:{&quot;type&quot;:&quot;FIGURE_OBJECT&quot;,&quot;id&quot;:&quot;42edccdd-6a71-48e1-bcdb-6c1d6cb50cad&quot;,&quot;name&quot;:&quot;Cuboidal cell (for brush) (distorted)&quot;,&quot;relativeTransform&quot;:{&quot;translate&quot;:{&quot;x&quot;:-5.393872562099976,&quot;y&quot;:-14.499321762523465},&quot;rotate&quot;:0.6349260305420374,&quot;skewX&quot;:2.301654025615726e-16,&quot;scale&quot;:{&quot;x&quot;:0.173630134666722,&quot;y&quot;:0.17363013466672203}},&quot;opacity&quot;:1,&quot;source&quot;:{&quot;type&quot;:&quot;ASSETS&quot;},&quot;path&quot;:{&quot;type&quot;:&quot;SPLINE&quot;,&quot;spline&quot;:{&quot;points&quot;:[{&quot;x&quot;:-6.9437934667198675,&quot;y&quot;:-0.17781847695171998,&quot;isEndPoint&quot;:true},{&quot;x&quot;:-2.750929104997965,&quot;y&quot;:0.25283152365749934,&quot;isEndPoint&quot;:false},{&quot;x&quot;:1.4977176171213813,&quot;y&quot;:0.29503574558395335,&quot;isEndPoint&quot;:false},{&quot;x&quot;:5.749124280111474,&quot;y&quot;:-0.06576973339029629,&quot;isEndPoint&quot;:true},{&quot;x&quot;:6.9437934667198675,&quot;y&quot;:-0.16715810252524116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92cd3f96-72e7-4aad-96ef-36f70ac6418e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07&quot;}},&quot;92cd3f96-72e7-4aad-96ef-36f70ac6418e&quot;:{&quot;type&quot;:&quot;FIGURE_OBJECT&quot;,&quot;id&quot;:&quot;92cd3f96-72e7-4aad-96ef-36f70ac6418e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728f5d75-a638-42e0-b571-ae7b19c9a70b&quot;:{&quot;type&quot;:&quot;FIGURE_OBJECT&quot;,&quot;id&quot;:&quot;728f5d75-a638-42e0-b571-ae7b19c9a70b&quot;,&quot;parent&quot;:{&quot;type&quot;:&quot;CHILD&quot;,&quot;parentId&quot;:&quot;92cd3f96-72e7-4aad-96ef-36f70ac6418e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a58c10ed-1062-4851-805d-6a973567891d&quot;:{&quot;type&quot;:&quot;FIGURE_OBJECT&quot;,&quot;id&quot;:&quot;a58c10ed-1062-4851-805d-6a973567891d&quot;,&quot;parent&quot;:{&quot;type&quot;:&quot;CHILD&quot;,&quot;parentId&quot;:&quot;92cd3f96-72e7-4aad-96ef-36f70ac6418e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1d688490-7927-411c-805a-eeb5bc70d17d&quot;:{&quot;type&quot;:&quot;FIGURE_OBJECT&quot;,&quot;id&quot;:&quot;1d688490-7927-411c-805a-eeb5bc70d17d&quot;,&quot;parent&quot;:{&quot;type&quot;:&quot;CHILD&quot;,&quot;parentId&quot;:&quot;92cd3f96-72e7-4aad-96ef-36f70ac6418e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97ecb442-51ae-4c91-b7dc-65db17b9dfbc&quot;:{&quot;type&quot;:&quot;FIGURE_OBJECT&quot;,&quot;id&quot;:&quot;97ecb442-51ae-4c91-b7dc-65db17b9dfbc&quot;,&quot;name&quot;:&quot;Cuboidal cell (for brush) (distorted)&quot;,&quot;relativeTransform&quot;:{&quot;translate&quot;:{&quot;x&quot;:-3.5133076835963992,&quot;y&quot;:-13.231996661549566},&quot;rotate&quot;:0.5502615882653958,&quot;skewX&quot;:1.7262405192117927e-16,&quot;scale&quot;:{&quot;x&quot;:0.1736301346667221,&quot;y&quot;:0.17363013466672217}},&quot;opacity&quot;:1,&quot;source&quot;:{&quot;type&quot;:&quot;ASSETS&quot;},&quot;path&quot;:{&quot;type&quot;:&quot;SPLINE&quot;,&quot;spline&quot;:{&quot;points&quot;:[{&quot;x&quot;:-6.95040837249865,&quot;y&quot;:-0.13737018338486706,&quot;isEndPoint&quot;:true},{&quot;x&quot;:1.9492383955414496,&quot;y&quot;:-0.13737018338485285,&quot;isEndPoint&quot;:true},{&quot;x&quot;:3.626594505693369,&quot;y&quot;:-0.13737018338485285,&quot;isEndPoint&quot;:false},{&quot;x&quot;:5.295993913090747,&quot;y&quot;:-0.04498119450384763,&quot;isEndPoint&quot;:false},{&quot;x&quot;:6.95040837249865,&quot;y&quot;:0.13737018338486706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57132562-ff2e-48a3-b935-e891772a07b7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08&quot;}},&quot;57132562-ff2e-48a3-b935-e891772a07b7&quot;:{&quot;type&quot;:&quot;FIGURE_OBJECT&quot;,&quot;id&quot;:&quot;57132562-ff2e-48a3-b935-e891772a07b7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d241e000-6719-403c-8ef2-bcbd4b2a9cf0&quot;:{&quot;type&quot;:&quot;FIGURE_OBJECT&quot;,&quot;id&quot;:&quot;d241e000-6719-403c-8ef2-bcbd4b2a9cf0&quot;,&quot;parent&quot;:{&quot;type&quot;:&quot;CHILD&quot;,&quot;parentId&quot;:&quot;57132562-ff2e-48a3-b935-e891772a07b7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b84d005c-037b-4730-b369-77655f500bb7&quot;:{&quot;type&quot;:&quot;FIGURE_OBJECT&quot;,&quot;id&quot;:&quot;b84d005c-037b-4730-b369-77655f500bb7&quot;,&quot;parent&quot;:{&quot;type&quot;:&quot;CHILD&quot;,&quot;parentId&quot;:&quot;57132562-ff2e-48a3-b935-e891772a07b7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d97a1f17-6a7f-4abb-91ef-510ae6869988&quot;:{&quot;type&quot;:&quot;FIGURE_OBJECT&quot;,&quot;id&quot;:&quot;d97a1f17-6a7f-4abb-91ef-510ae6869988&quot;,&quot;parent&quot;:{&quot;type&quot;:&quot;CHILD&quot;,&quot;parentId&quot;:&quot;57132562-ff2e-48a3-b935-e891772a07b7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7f83d45e-d0f1-4826-aa9a-d1e5102db735&quot;:{&quot;type&quot;:&quot;FIGURE_OBJECT&quot;,&quot;id&quot;:&quot;7f83d45e-d0f1-4826-aa9a-d1e5102db735&quot;,&quot;name&quot;:&quot;Cuboidal cell (for brush) (distorted)&quot;,&quot;relativeTransform&quot;:{&quot;translate&quot;:{&quot;x&quot;:-1.7364823009682495,&quot;y&quot;:-11.842543660555688},&quot;rotate&quot;:0.7941541804373803,&quot;skewX&quot;:0,&quot;scale&quot;:{&quot;x&quot;:0.1736301346667221,&quot;y&quot;:0.1736301346667221}},&quot;opacity&quot;:1,&quot;source&quot;:{&quot;type&quot;:&quot;ASSETS&quot;},&quot;path&quot;:{&quot;type&quot;:&quot;SPLINE&quot;,&quot;spline&quot;:{&quot;points&quot;:[{&quot;x&quot;:-6.928537556143894,&quot;y&quot;:0.26448360932223175,&quot;isEndPoint&quot;:true},{&quot;x&quot;:-2.321359741250177,&quot;y&quot;:-0.44315968345373796,&quot;isEndPoint&quot;:false},{&quot;x&quot;:2.351715143790102,&quot;y&quot;:-0.4384046036290122,&quot;isEndPoint&quot;:false},{&quot;x&quot;:6.928537556143894,&quot;y&quot;:0.264351743268383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dfc1f517-2742-4fd4-8371-08a1ad8f1892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1&quot;}},&quot;dfc1f517-2742-4fd4-8371-08a1ad8f1892&quot;:{&quot;type&quot;:&quot;FIGURE_OBJECT&quot;,&quot;id&quot;:&quot;dfc1f517-2742-4fd4-8371-08a1ad8f1892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996405ab-42f2-4ab3-b151-1123f3e55baa&quot;:{&quot;type&quot;:&quot;FIGURE_OBJECT&quot;,&quot;id&quot;:&quot;996405ab-42f2-4ab3-b151-1123f3e55baa&quot;,&quot;parent&quot;:{&quot;type&quot;:&quot;CHILD&quot;,&quot;parentId&quot;:&quot;dfc1f517-2742-4fd4-8371-08a1ad8f1892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f92c335c-5c8a-4338-b690-8755a1a1d40d&quot;:{&quot;type&quot;:&quot;FIGURE_OBJECT&quot;,&quot;id&quot;:&quot;f92c335c-5c8a-4338-b690-8755a1a1d40d&quot;,&quot;parent&quot;:{&quot;type&quot;:&quot;CHILD&quot;,&quot;parentId&quot;:&quot;dfc1f517-2742-4fd4-8371-08a1ad8f1892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ab8ec256-dd62-4b69-9f1e-6d0de15150ec&quot;:{&quot;type&quot;:&quot;FIGURE_OBJECT&quot;,&quot;id&quot;:&quot;ab8ec256-dd62-4b69-9f1e-6d0de15150ec&quot;,&quot;parent&quot;:{&quot;type&quot;:&quot;CHILD&quot;,&quot;parentId&quot;:&quot;dfc1f517-2742-4fd4-8371-08a1ad8f1892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da4532c2-1307-4b67-905d-f10bc5a1791c&quot;:{&quot;type&quot;:&quot;FIGURE_OBJECT&quot;,&quot;id&quot;:&quot;da4532c2-1307-4b67-905d-f10bc5a1791c&quot;,&quot;name&quot;:&quot;Cuboidal cell (for brush) (distorted)&quot;,&quot;relativeTransform&quot;:{&quot;translate&quot;:{&quot;x&quot;:-0.40491667545911225,&quot;y&quot;:-10.029304081857378},&quot;rotate&quot;:1.080617560624316,&quot;skewX&quot;:5.754135064039302e-17,&quot;scale&quot;:{&quot;x&quot;:0.1736301346667222,&quot;y&quot;:0.1736301346667221}},&quot;opacity&quot;:1,&quot;source&quot;:{&quot;type&quot;:&quot;ASSETS&quot;},&quot;path&quot;:{&quot;type&quot;:&quot;SPLINE&quot;,&quot;spline&quot;:{&quot;points&quot;:[{&quot;x&quot;:-6.929058063906815,&quot;y&quot;:0.26449170297298646,&quot;isEndPoint&quot;:true},{&quot;x&quot;:-2.635456163072668,&quot;y&quot;:-0.39492164168472815,&quot;isEndPoint&quot;:false},{&quot;x&quot;:1.7589534080710436,&quot;y&quot;:-0.44253795714520155,&quot;isEndPoint&quot;:false},{&quot;x&quot;:6.122298825884407,&quot;y&quot;:0.14808720844726192,&quot;isEndPoint&quot;:true},{&quot;x&quot;:6.929058063906815,&quot;y&quot;:0.25729064363828197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c0d00e2d-0bd4-4cbd-93e9-b8aa5c426f52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105&quot;}},&quot;c0d00e2d-0bd4-4cbd-93e9-b8aa5c426f52&quot;:{&quot;type&quot;:&quot;FIGURE_OBJECT&quot;,&quot;id&quot;:&quot;c0d00e2d-0bd4-4cbd-93e9-b8aa5c426f52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5075be0b-3607-4b9c-bb1f-93657091b463&quot;:{&quot;type&quot;:&quot;FIGURE_OBJECT&quot;,&quot;id&quot;:&quot;5075be0b-3607-4b9c-bb1f-93657091b463&quot;,&quot;parent&quot;:{&quot;type&quot;:&quot;CHILD&quot;,&quot;parentId&quot;:&quot;c0d00e2d-0bd4-4cbd-93e9-b8aa5c426f52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e8a775b6-1488-49b8-9f94-8e1e8ee277e1&quot;:{&quot;type&quot;:&quot;FIGURE_OBJECT&quot;,&quot;id&quot;:&quot;e8a775b6-1488-49b8-9f94-8e1e8ee277e1&quot;,&quot;parent&quot;:{&quot;type&quot;:&quot;CHILD&quot;,&quot;parentId&quot;:&quot;c0d00e2d-0bd4-4cbd-93e9-b8aa5c426f52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ce96a7a5-9772-4c43-af55-b59bb37fde57&quot;:{&quot;type&quot;:&quot;FIGURE_OBJECT&quot;,&quot;id&quot;:&quot;ce96a7a5-9772-4c43-af55-b59bb37fde57&quot;,&quot;parent&quot;:{&quot;type&quot;:&quot;CHILD&quot;,&quot;parentId&quot;:&quot;c0d00e2d-0bd4-4cbd-93e9-b8aa5c426f52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a2e34496-af0c-41f9-9061-3cca762856ce&quot;:{&quot;type&quot;:&quot;FIGURE_OBJECT&quot;,&quot;id&quot;:&quot;a2e34496-af0c-41f9-9061-3cca762856ce&quot;,&quot;name&quot;:&quot;Cuboidal cell (for brush) (distorted)&quot;,&quot;relativeTransform&quot;:{&quot;translate&quot;:{&quot;x&quot;:0.32898556519583033,&quot;y&quot;:-7.915987159154405},&quot;rotate&quot;:1.411582090510243,&quot;skewX&quot;:1.7262405192117915e-16,&quot;scale&quot;:{&quot;x&quot;:0.17363013466672217,&quot;y&quot;:0.17363013466672247}},&quot;opacity&quot;:1,&quot;source&quot;:{&quot;type&quot;:&quot;ASSETS&quot;},&quot;path&quot;:{&quot;type&quot;:&quot;SPLINE&quot;,&quot;spline&quot;:{&quot;points&quot;:[{&quot;x&quot;:-6.869545514028232,&quot;y&quot;:0.39826480371089656,&quot;isEndPoint&quot;:true},{&quot;x&quot;:-6.862830827618353,&quot;y&quot;:0.39692552687561145,&quot;isEndPoint&quot;:false},{&quot;x&quot;:-6.8561157102690515,&quot;y&quot;:0.3955877338667143,&quot;isEndPoint&quot;:false},{&quot;x&quot;:-6.849400162417012,&quot;y&quot;:0.3942514249393966,&quot;isEndPoint&quot;:true},{&quot;x&quot;:-4.646720390790534,&quot;y&quot;:-0.04405393862897855,&quot;isEndPoint&quot;:true},{&quot;x&quot;:-0.7556885524730603,&quot;y&quot;:-0.8183199697237044,&quot;isEndPoint&quot;:false},{&quot;x&quot;:3.192568801172385,&quot;y&quot;:-0.5996596749122368,&quot;isEndPoint&quot;:false},{&quot;x&quot;:6.869545514028232,&quot;y&quot;:0.5035129182993451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df3dbf54-cfb5-4ad6-9b05-08dee2eabced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11&quot;}},&quot;df3dbf54-cfb5-4ad6-9b05-08dee2eabced&quot;:{&quot;type&quot;:&quot;FIGURE_OBJECT&quot;,&quot;id&quot;:&quot;df3dbf54-cfb5-4ad6-9b05-08dee2eabced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cb003069-1a3b-4a3b-aa5c-d644d1c5b482&quot;:{&quot;type&quot;:&quot;FIGURE_OBJECT&quot;,&quot;id&quot;:&quot;cb003069-1a3b-4a3b-aa5c-d644d1c5b482&quot;,&quot;parent&quot;:{&quot;type&quot;:&quot;CHILD&quot;,&quot;parentId&quot;:&quot;df3dbf54-cfb5-4ad6-9b05-08dee2eabced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167deb16-79e3-41a4-86ff-b625c20a5a9f&quot;:{&quot;type&quot;:&quot;FIGURE_OBJECT&quot;,&quot;id&quot;:&quot;167deb16-79e3-41a4-86ff-b625c20a5a9f&quot;,&quot;parent&quot;:{&quot;type&quot;:&quot;CHILD&quot;,&quot;parentId&quot;:&quot;df3dbf54-cfb5-4ad6-9b05-08dee2eabced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5f433370-2b8d-4512-a2c7-a02e2613ddd5&quot;:{&quot;type&quot;:&quot;FIGURE_OBJECT&quot;,&quot;id&quot;:&quot;5f433370-2b8d-4512-a2c7-a02e2613ddd5&quot;,&quot;parent&quot;:{&quot;type&quot;:&quot;CHILD&quot;,&quot;parentId&quot;:&quot;df3dbf54-cfb5-4ad6-9b05-08dee2eabced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ff99eec1-895d-433e-ad42-5e098cdeda53&quot;:{&quot;type&quot;:&quot;FIGURE_OBJECT&quot;,&quot;id&quot;:&quot;ff99eec1-895d-433e-ad42-5e098cdeda53&quot;,&quot;name&quot;:&quot;Cuboidal cell (for brush) (distorted)&quot;,&quot;relativeTransform&quot;:{&quot;translate&quot;:{&quot;x&quot;:0.07801290502071312,&quot;y&quot;:-5.733458056421726},&quot;rotate&quot;:1.9593891504297216,&quot;skewX&quot;:-1.1508270128078606e-16,&quot;scale&quot;:{&quot;x&quot;:0.1736301346667222,&quot;y&quot;:0.1736301346667222}},&quot;opacity&quot;:1,&quot;source&quot;:{&quot;type&quot;:&quot;ASSETS&quot;},&quot;path&quot;:{&quot;type&quot;:&quot;SPLINE&quot;,&quot;spline&quot;:{&quot;points&quot;:[{&quot;x&quot;:-6.857443895201403,&quot;y&quot;:0.5026554978285475,&quot;isEndPoint&quot;:true},{&quot;x&quot;:-2.4958063338455467,&quot;y&quot;:-0.8049223999524472,&quot;isEndPoint&quot;:false},{&quot;x&quot;:2.222225588779903,&quot;y&quot;:-0.8602897193308309,&quot;isEndPoint&quot;:false},{&quot;x&quot;:6.735040289765909,&quot;y&quot;:0.4674827613228686,&quot;isEndPoint&quot;:true},{&quot;x&quot;:6.775839916979063,&quot;y&quot;:0.4794869373912348,&quot;isEndPoint&quot;:false},{&quot;x&quot;:6.816641119162558,&quot;y&quot;:0.4914856162147089,&quot;isEndPoint&quot;:false},{&quot;x&quot;:6.857443895201403,&quot;y&quot;:0.5034787974994316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c96ffde4-44fe-4e4f-939d-619227669981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12&quot;}},&quot;c96ffde4-44fe-4e4f-939d-619227669981&quot;:{&quot;type&quot;:&quot;FIGURE_OBJECT&quot;,&quot;id&quot;:&quot;c96ffde4-44fe-4e4f-939d-619227669981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d35ce760-64b6-401c-bd3a-0e28caee1694&quot;:{&quot;type&quot;:&quot;FIGURE_OBJECT&quot;,&quot;id&quot;:&quot;d35ce760-64b6-401c-bd3a-0e28caee1694&quot;,&quot;parent&quot;:{&quot;type&quot;:&quot;CHILD&quot;,&quot;parentId&quot;:&quot;c96ffde4-44fe-4e4f-939d-619227669981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88f9c341-abdd-471e-a542-a1685001a957&quot;:{&quot;type&quot;:&quot;FIGURE_OBJECT&quot;,&quot;id&quot;:&quot;88f9c341-abdd-471e-a542-a1685001a957&quot;,&quot;parent&quot;:{&quot;type&quot;:&quot;CHILD&quot;,&quot;parentId&quot;:&quot;c96ffde4-44fe-4e4f-939d-619227669981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3066b7c5-0dc6-4551-9b43-84c55ba7e57f&quot;:{&quot;type&quot;:&quot;FIGURE_OBJECT&quot;,&quot;id&quot;:&quot;3066b7c5-0dc6-4551-9b43-84c55ba7e57f&quot;,&quot;parent&quot;:{&quot;type&quot;:&quot;CHILD&quot;,&quot;parentId&quot;:&quot;c96ffde4-44fe-4e4f-939d-619227669981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9437f17d-0e94-4804-9d3e-8a2724ccfa61&quot;:{&quot;type&quot;:&quot;FIGURE_OBJECT&quot;,&quot;id&quot;:&quot;9437f17d-0e94-4804-9d3e-8a2724ccfa61&quot;,&quot;name&quot;:&quot;Cuboidal cell (for brush) (distorted)&quot;,&quot;relativeTransform&quot;:{&quot;translate&quot;:{&quot;x&quot;:-1.1088127404697679,&quot;y&quot;:-3.8276784371957056},&quot;rotate&quot;:2.2323677671128683,&quot;skewX&quot;:-1.1508270128078613e-16,&quot;scale&quot;:{&quot;x&quot;:0.17363013466672214,&quot;y&quot;:0.17363013466672203}},&quot;opacity&quot;:1,&quot;source&quot;:{&quot;type&quot;:&quot;ASSETS&quot;},&quot;path&quot;:{&quot;type&quot;:&quot;SPLINE&quot;,&quot;spline&quot;:{&quot;points&quot;:[{&quot;x&quot;:-6.955217443459125,&quot;y&quot;:-0.014527266522366085,&quot;isEndPoint&quot;:true},{&quot;x&quot;:-6.719998585392338,&quot;y&quot;:-0.018376094927633653,&quot;isEndPoint&quot;:false},{&quot;x&quot;:-6.484273880685302,&quot;y&quot;:-0.0187628827036423,&quot;isEndPoint&quot;:false},{&quot;x&quot;:-6.248107314209202,&quot;y&quot;:-0.015652506837499254,&quot;isEndPoint&quot;:true},{&quot;x&quot;:-1.8469435381899562,&quot;y&quot;:0.04231197897490629,&quot;isEndPoint&quot;:false},{&quot;x&quot;:2.5545907419715252,&quot;y&quot;:0.039026059684756524,&quot;isEndPoint&quot;:false},{&quot;x&quot;:6.955217443459125,&quot;y&quot;:-0.025490701409340795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b5ab7e96-20c6-40fe-85fc-d92e5aa7dabb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13&quot;}},&quot;b5ab7e96-20c6-40fe-85fc-d92e5aa7dabb&quot;:{&quot;type&quot;:&quot;FIGURE_OBJECT&quot;,&quot;id&quot;:&quot;b5ab7e96-20c6-40fe-85fc-d92e5aa7dabb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f1b29e96-db33-4862-babe-234506432403&quot;:{&quot;type&quot;:&quot;FIGURE_OBJECT&quot;,&quot;id&quot;:&quot;f1b29e96-db33-4862-babe-234506432403&quot;,&quot;parent&quot;:{&quot;type&quot;:&quot;CHILD&quot;,&quot;parentId&quot;:&quot;b5ab7e96-20c6-40fe-85fc-d92e5aa7dabb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216a23c7-3baa-4d1f-9e12-16b65ae96f9a&quot;:{&quot;type&quot;:&quot;FIGURE_OBJECT&quot;,&quot;id&quot;:&quot;216a23c7-3baa-4d1f-9e12-16b65ae96f9a&quot;,&quot;parent&quot;:{&quot;type&quot;:&quot;CHILD&quot;,&quot;parentId&quot;:&quot;b5ab7e96-20c6-40fe-85fc-d92e5aa7dabb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3194a413-65c4-47a6-8f51-790c6f608750&quot;:{&quot;type&quot;:&quot;FIGURE_OBJECT&quot;,&quot;id&quot;:&quot;3194a413-65c4-47a6-8f51-790c6f608750&quot;,&quot;parent&quot;:{&quot;type&quot;:&quot;CHILD&quot;,&quot;parentId&quot;:&quot;b5ab7e96-20c6-40fe-85fc-d92e5aa7dabb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54037ce6-ec5b-4c6c-9843-e19c00fa2d93&quot;:{&quot;type&quot;:&quot;FIGURE_OBJECT&quot;,&quot;id&quot;:&quot;54037ce6-ec5b-4c6c-9843-e19c00fa2d93&quot;,&quot;name&quot;:&quot;Cuboidal cell (for brush) (distorted)&quot;,&quot;relativeTransform&quot;:{&quot;translate&quot;:{&quot;x&quot;:-2.47873184264276,&quot;y&quot;:-2.017352570652326},&quot;rotate&quot;:2.2048074149539145,&quot;skewX&quot;:-2.301654025615723e-16,&quot;scale&quot;:{&quot;x&quot;:0.17363013466672214,&quot;y&quot;:0.17363013466672206}},&quot;opacity&quot;:1,&quot;source&quot;:{&quot;type&quot;:&quot;ASSETS&quot;},&quot;path&quot;:{&quot;type&quot;:&quot;SPLINE&quot;,&quot;spline&quot;:{&quot;points&quot;:[{&quot;x&quot;:-6.9551593103192335,&quot;y&quot;:-0.025490700984864334,&quot;isEndPoint&quot;:true},{&quot;x&quot;:-2.318843783266244,&quot;y&quot;:0.04248144930306458,&quot;isEndPoint&quot;:false},{&quot;x&quot;:2.3184273209872845,&quot;y&quot;:0.042487555182187775,&quot;isEndPoint&quot;:false},{&quot;x&quot;:6.9551593103192335,&quot;y&quot;:-0.025490701408504124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6e68f9df-586f-4cb0-9772-62d8e70b30c7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15&quot;}},&quot;6e68f9df-586f-4cb0-9772-62d8e70b30c7&quot;:{&quot;type&quot;:&quot;FIGURE_OBJECT&quot;,&quot;id&quot;:&quot;6e68f9df-586f-4cb0-9772-62d8e70b30c7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8965ee55-29c9-4783-8d2b-63ce24b4e871&quot;:{&quot;type&quot;:&quot;FIGURE_OBJECT&quot;,&quot;id&quot;:&quot;8965ee55-29c9-4783-8d2b-63ce24b4e871&quot;,&quot;parent&quot;:{&quot;type&quot;:&quot;CHILD&quot;,&quot;parentId&quot;:&quot;6e68f9df-586f-4cb0-9772-62d8e70b30c7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f55ec8d3-fed1-476d-b9e9-ed1dcb1c3e57&quot;:{&quot;type&quot;:&quot;FIGURE_OBJECT&quot;,&quot;id&quot;:&quot;f55ec8d3-fed1-476d-b9e9-ed1dcb1c3e57&quot;,&quot;parent&quot;:{&quot;type&quot;:&quot;CHILD&quot;,&quot;parentId&quot;:&quot;6e68f9df-586f-4cb0-9772-62d8e70b30c7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159f1e91-d172-47b4-98f5-ada1d3af394a&quot;:{&quot;type&quot;:&quot;FIGURE_OBJECT&quot;,&quot;id&quot;:&quot;159f1e91-d172-47b4-98f5-ada1d3af394a&quot;,&quot;parent&quot;:{&quot;type&quot;:&quot;CHILD&quot;,&quot;parentId&quot;:&quot;6e68f9df-586f-4cb0-9772-62d8e70b30c7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5a8d897e-1d09-4f94-bac1-6f0c4780c60a&quot;:{&quot;type&quot;:&quot;FIGURE_OBJECT&quot;,&quot;id&quot;:&quot;5a8d897e-1d09-4f94-bac1-6f0c4780c60a&quot;,&quot;name&quot;:&quot;Cuboidal cell (for brush) (distorted)&quot;,&quot;relativeTransform&quot;:{&quot;translate&quot;:{&quot;x&quot;:-3.8060190485102234,&quot;y&quot;:-0.17541438899532155},&quot;rotate&quot;:2.1885871487331814,&quot;skewX&quot;:1.1508270128078613e-16,&quot;scale&quot;:{&quot;x&quot;:0.17363013466672214,&quot;y&quot;:0.1736301346667222}},&quot;opacity&quot;:1,&quot;source&quot;:{&quot;type&quot;:&quot;ASSETS&quot;},&quot;path&quot;:{&quot;type&quot;:&quot;SPLINE&quot;,&quot;spline&quot;:{&quot;points&quot;:[{&quot;x&quot;:-6.955407033465617,&quot;y&quot;:-0.0013071537656230703,&quot;isEndPoint&quot;:true},{&quot;x&quot;:-6.430402539098376,&quot;y&quot;:0.0004356973343391246,&quot;isEndPoint&quot;:false},{&quot;x&quot;:-5.905389670940879,&quot;y&quot;:0.0013071537656088594,&quot;isEndPoint&quot;:false},{&quot;x&quot;:-5.38037059741332,&quot;y&quot;:0.0013071537656088594,&quot;isEndPoint&quot;:true},{&quot;x&quot;:6.955407033465617,&quot;y&quot;:0.0013071537656230703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6e979969-b8f9-431f-9a24-caa1876d2eed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155&quot;}},&quot;6e979969-b8f9-431f-9a24-caa1876d2eed&quot;:{&quot;type&quot;:&quot;FIGURE_OBJECT&quot;,&quot;id&quot;:&quot;6e979969-b8f9-431f-9a24-caa1876d2eed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f8d1a38f-d34a-41ce-84c0-7b59a5770d94&quot;:{&quot;type&quot;:&quot;FIGURE_OBJECT&quot;,&quot;id&quot;:&quot;f8d1a38f-d34a-41ce-84c0-7b59a5770d94&quot;,&quot;parent&quot;:{&quot;type&quot;:&quot;CHILD&quot;,&quot;parentId&quot;:&quot;6e979969-b8f9-431f-9a24-caa1876d2eed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dfe96656-04cc-4234-8fc9-5d1fbe437076&quot;:{&quot;type&quot;:&quot;FIGURE_OBJECT&quot;,&quot;id&quot;:&quot;dfe96656-04cc-4234-8fc9-5d1fbe437076&quot;,&quot;parent&quot;:{&quot;type&quot;:&quot;CHILD&quot;,&quot;parentId&quot;:&quot;6e979969-b8f9-431f-9a24-caa1876d2eed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0f70100a-0c39-43ca-93df-e5100ea6ca18&quot;:{&quot;type&quot;:&quot;FIGURE_OBJECT&quot;,&quot;id&quot;:&quot;0f70100a-0c39-43ca-93df-e5100ea6ca18&quot;,&quot;parent&quot;:{&quot;type&quot;:&quot;CHILD&quot;,&quot;parentId&quot;:&quot;6e979969-b8f9-431f-9a24-caa1876d2eed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97e04a8f-3a3b-4533-9106-fe6befd397c4&quot;:{&quot;type&quot;:&quot;FIGURE_OBJECT&quot;,&quot;id&quot;:&quot;97e04a8f-3a3b-4533-9106-fe6befd397c4&quot;,&quot;name&quot;:&quot;Cuboidal cell (for brush) (distorted)&quot;,&quot;relativeTransform&quot;:{&quot;translate&quot;:{&quot;x&quot;:-4.9744920555255145,&quot;y&quot;:1.7428419178210737},&quot;rotate&quot;:2.1822014857303085,&quot;skewX&quot;:1.7262405192117927e-16,&quot;scale&quot;:{&quot;x&quot;:0.1736301346667221,&quot;y&quot;:0.17363013466672217}},&quot;opacity&quot;:1,&quot;source&quot;:{&quot;type&quot;:&quot;ASSETS&quot;},&quot;path&quot;:{&quot;type&quot;:&quot;SPLINE&quot;,&quot;spline&quot;:{&quot;points&quot;:[{&quot;x&quot;:-6.788854029340666,&quot;y&quot;:0.8715829503435644,&quot;isEndPoint&quot;:true},{&quot;x&quot;:0.08312771652661155,&quot;y&quot;:0.9154657064007368,&quot;isEndPoint&quot;:true},{&quot;x&quot;:2.517833959672547,&quot;y&quot;:0.9310131313052197,&quot;isEndPoint&quot;:false},{&quot;x&quot;:4.819277394859576,&quot;y&quot;:0.2653971823344379,&quot;isEndPoint&quot;:false},{&quot;x&quot;:6.788854029340666,&quot;y&quot;:-0.915732103404538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452f5ac2-e081-4809-bd71-6f9c2bc9809d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16&quot;}},&quot;452f5ac2-e081-4809-bd71-6f9c2bc9809d&quot;:{&quot;type&quot;:&quot;FIGURE_OBJECT&quot;,&quot;id&quot;:&quot;452f5ac2-e081-4809-bd71-6f9c2bc9809d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ddb02eb8-383c-4796-bc21-95d13352e70e&quot;:{&quot;type&quot;:&quot;FIGURE_OBJECT&quot;,&quot;id&quot;:&quot;ddb02eb8-383c-4796-bc21-95d13352e70e&quot;,&quot;parent&quot;:{&quot;type&quot;:&quot;CHILD&quot;,&quot;parentId&quot;:&quot;452f5ac2-e081-4809-bd71-6f9c2bc9809d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f64bf68f-c7bd-47b9-afab-48d0ea4c7c7f&quot;:{&quot;type&quot;:&quot;FIGURE_OBJECT&quot;,&quot;id&quot;:&quot;f64bf68f-c7bd-47b9-afab-48d0ea4c7c7f&quot;,&quot;parent&quot;:{&quot;type&quot;:&quot;CHILD&quot;,&quot;parentId&quot;:&quot;452f5ac2-e081-4809-bd71-6f9c2bc9809d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7655443e-e164-40b8-9caf-56e963f12f34&quot;:{&quot;type&quot;:&quot;FIGURE_OBJECT&quot;,&quot;id&quot;:&quot;7655443e-e164-40b8-9caf-56e963f12f34&quot;,&quot;parent&quot;:{&quot;type&quot;:&quot;CHILD&quot;,&quot;parentId&quot;:&quot;452f5ac2-e081-4809-bd71-6f9c2bc9809d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748c1529-d58c-41fa-b1b3-9809be5b502e&quot;:{&quot;type&quot;:&quot;FIGURE_OBJECT&quot;,&quot;id&quot;:&quot;748c1529-d58c-41fa-b1b3-9809be5b502e&quot;,&quot;name&quot;:&quot;Cuboidal cell (for brush) (distorted)&quot;,&quot;relativeTransform&quot;:{&quot;translate&quot;:{&quot;x&quot;:-5.200471783475569,&quot;y&quot;:3.7746665257178096},&quot;rotate&quot;:1.1679677059165456,&quot;skewX&quot;:2.3016540256157236e-16,&quot;scale&quot;:{&quot;x&quot;:0.1736301346667221,&quot;y&quot;:0.17363013466672206}},&quot;opacity&quot;:1,&quot;source&quot;:{&quot;type&quot;:&quot;ASSETS&quot;},&quot;path&quot;:{&quot;type&quot;:&quot;SPLINE&quot;,&quot;spline&quot;:{&quot;points&quot;:[{&quot;x&quot;:-6.62103456808927,&quot;y&quot;:-0.9090348991452901,&quot;isEndPoint&quot;:true},{&quot;x&quot;:-3.2542116877652116,&quot;y&quot;:1.1034401881278268,&quot;isEndPoint&quot;:false},{&quot;x&quot;:0.9604324832478159,&quot;y&quot;:1.5361433777809876,&quot;isEndPoint&quot;:false},{&quot;x&quot;:4.808646180400844,&quot;y&quot;:-0.012048753083270691,&quot;isEndPoint&quot;:true},{&quot;x&quot;:4.808646180400844,&quot;y&quot;:-0.012048753083270691,&quot;isEndPoint&quot;:true},{&quot;x&quot;:5.446197939206728,&quot;y&quot;:-0.26854506375649145,&quot;isEndPoint&quot;:false},{&quot;x&quot;:6.0512755096487485,&quot;y&quot;:-0.5734187829229216,&quot;isEndPoint&quot;:false},{&quot;x&quot;:6.62103456808927,&quot;y&quot;:-0.9209392265907115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6560fb72-db47-4617-986c-4c10cdec89b2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17&quot;}},&quot;6560fb72-db47-4617-986c-4c10cdec89b2&quot;:{&quot;type&quot;:&quot;FIGURE_OBJECT&quot;,&quot;id&quot;:&quot;6560fb72-db47-4617-986c-4c10cdec89b2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01b95be3-9d8c-4cfc-b638-0c139fa48fc2&quot;:{&quot;type&quot;:&quot;FIGURE_OBJECT&quot;,&quot;id&quot;:&quot;01b95be3-9d8c-4cfc-b638-0c139fa48fc2&quot;,&quot;parent&quot;:{&quot;type&quot;:&quot;CHILD&quot;,&quot;parentId&quot;:&quot;6560fb72-db47-4617-986c-4c10cdec89b2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f9e46ad5-802e-48a2-9d6b-8098a33e0736&quot;:{&quot;type&quot;:&quot;FIGURE_OBJECT&quot;,&quot;id&quot;:&quot;f9e46ad5-802e-48a2-9d6b-8098a33e0736&quot;,&quot;parent&quot;:{&quot;type&quot;:&quot;CHILD&quot;,&quot;parentId&quot;:&quot;6560fb72-db47-4617-986c-4c10cdec89b2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589c9af5-d0c4-47ae-ac99-f669115fdb80&quot;:{&quot;type&quot;:&quot;FIGURE_OBJECT&quot;,&quot;id&quot;:&quot;589c9af5-d0c4-47ae-ac99-f669115fdb80&quot;,&quot;parent&quot;:{&quot;type&quot;:&quot;CHILD&quot;,&quot;parentId&quot;:&quot;6560fb72-db47-4617-986c-4c10cdec89b2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10833695-5017-43dd-a84f-d37ddf2b5736&quot;:{&quot;type&quot;:&quot;FIGURE_OBJECT&quot;,&quot;id&quot;:&quot;10833695-5017-43dd-a84f-d37ddf2b5736&quot;,&quot;name&quot;:&quot;Cuboidal cell (for brush) (distorted)&quot;,&quot;relativeTransform&quot;:{&quot;translate&quot;:{&quot;x&quot;:-3.6018891112466425,&quot;y&quot;:4.982882011225089},&quot;rotate&quot;:0.1187178949230164,&quot;skewX&quot;:-7.336522206650124e-16,&quot;scale&quot;:{&quot;x&quot;:0.17363013466672203,&quot;y&quot;:0.17363013466672206}},&quot;opacity&quot;:1,&quot;source&quot;:{&quot;type&quot;:&quot;ASSETS&quot;},&quot;path&quot;:{&quot;type&quot;:&quot;SPLINE&quot;,&quot;spline&quot;:{&quot;points&quot;:[{&quot;x&quot;:-6.586505966427239,&quot;y&quot;:-0.9631671049626157,&quot;isEndPoint&quot;:true},{&quot;x&quot;:-2.543939458897512,&quot;y&quot;:1.6271147196100513,&quot;isEndPoint&quot;:false},{&quot;x&quot;:2.6144253835932716,&quot;y&quot;:1.5818670798480277,&quot;isEndPoint&quot;:false},{&quot;x&quot;:6.586505966427239,&quot;y&quot;:-0.9586843552101513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b29e64dd-95f7-4801-8525-e96aa914f509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18&quot;}},&quot;b29e64dd-95f7-4801-8525-e96aa914f509&quot;:{&quot;type&quot;:&quot;FIGURE_OBJECT&quot;,&quot;id&quot;:&quot;b29e64dd-95f7-4801-8525-e96aa914f509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3c5f77fd-6f74-41ff-8950-ced9ba6c925f&quot;:{&quot;type&quot;:&quot;FIGURE_OBJECT&quot;,&quot;id&quot;:&quot;3c5f77fd-6f74-41ff-8950-ced9ba6c925f&quot;,&quot;parent&quot;:{&quot;type&quot;:&quot;CHILD&quot;,&quot;parentId&quot;:&quot;b29e64dd-95f7-4801-8525-e96aa914f509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ab502658-e23e-455d-9759-ad17b4709c0d&quot;:{&quot;type&quot;:&quot;FIGURE_OBJECT&quot;,&quot;id&quot;:&quot;ab502658-e23e-455d-9759-ad17b4709c0d&quot;,&quot;parent&quot;:{&quot;type&quot;:&quot;CHILD&quot;,&quot;parentId&quot;:&quot;b29e64dd-95f7-4801-8525-e96aa914f509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349c0cac-2cae-4110-a861-13e80cdb5767&quot;:{&quot;type&quot;:&quot;FIGURE_OBJECT&quot;,&quot;id&quot;:&quot;349c0cac-2cae-4110-a861-13e80cdb5767&quot;,&quot;parent&quot;:{&quot;type&quot;:&quot;CHILD&quot;,&quot;parentId&quot;:&quot;b29e64dd-95f7-4801-8525-e96aa914f509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c792e76d-2b86-46cc-bc09-a09c5d9d27c9&quot;:{&quot;type&quot;:&quot;FIGURE_OBJECT&quot;,&quot;id&quot;:&quot;c792e76d-2b86-46cc-bc09-a09c5d9d27c9&quot;,&quot;name&quot;:&quot;Cuboidal cell (for brush) (distorted)&quot;,&quot;relativeTransform&quot;:{&quot;translate&quot;:{&quot;x&quot;:-1.6085324486941321,&quot;y&quot;:4.298711888034795},&quot;rotate&quot;:-0.6697066014009805,&quot;skewX&quot;:0,&quot;scale&quot;:{&quot;x&quot;:0.1736301346667221,&quot;y&quot;:0.1736301346667221}},&quot;opacity&quot;:1,&quot;source&quot;:{&quot;type&quot;:&quot;ASSETS&quot;},&quot;path&quot;:{&quot;type&quot;:&quot;SPLINE&quot;,&quot;spline&quot;:{&quot;points&quot;:[{&quot;x&quot;:-6.9313391810867735,&quot;y&quot;:-0.2511513476612883,&quot;isEndPoint&quot;:true},{&quot;x&quot;:-5.826858542018595,&quot;y&quot;:0.07608322163996561,&quot;isEndPoint&quot;:false},{&quot;x&quot;:-4.659589352444268,&quot;y&quot;:0.2511513476612883,&quot;isEndPoint&quot;:false},{&quot;x&quot;:-3.4552470351910394,&quot;y&quot;:0.2511513476612883,&quot;isEndPoint&quot;:true},{&quot;x&quot;:6.9313391810867735,&quot;y&quot;:0.2511513476612883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9818eddb-f5c3-4e81-9c8e-876a89bf07c2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2&quot;}},&quot;9818eddb-f5c3-4e81-9c8e-876a89bf07c2&quot;:{&quot;type&quot;:&quot;FIGURE_OBJECT&quot;,&quot;id&quot;:&quot;9818eddb-f5c3-4e81-9c8e-876a89bf07c2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41c56e8e-30f4-4db8-90d8-62ad4950f044&quot;:{&quot;type&quot;:&quot;FIGURE_OBJECT&quot;,&quot;id&quot;:&quot;41c56e8e-30f4-4db8-90d8-62ad4950f044&quot;,&quot;parent&quot;:{&quot;type&quot;:&quot;CHILD&quot;,&quot;parentId&quot;:&quot;9818eddb-f5c3-4e81-9c8e-876a89bf07c2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6dc8c4d5-9cb7-47ae-ac63-9cc12b83203c&quot;:{&quot;type&quot;:&quot;FIGURE_OBJECT&quot;,&quot;id&quot;:&quot;6dc8c4d5-9cb7-47ae-ac63-9cc12b83203c&quot;,&quot;parent&quot;:{&quot;type&quot;:&quot;CHILD&quot;,&quot;parentId&quot;:&quot;9818eddb-f5c3-4e81-9c8e-876a89bf07c2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d5ceb073-bc6b-480b-959b-f9d3089d4cdf&quot;:{&quot;type&quot;:&quot;FIGURE_OBJECT&quot;,&quot;id&quot;:&quot;d5ceb073-bc6b-480b-959b-f9d3089d4cdf&quot;,&quot;parent&quot;:{&quot;type&quot;:&quot;CHILD&quot;,&quot;parentId&quot;:&quot;9818eddb-f5c3-4e81-9c8e-876a89bf07c2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9336aea7-bebf-4c2a-b06b-1d0915079d7a&quot;:{&quot;type&quot;:&quot;FIGURE_OBJECT&quot;,&quot;id&quot;:&quot;9336aea7-bebf-4c2a-b06b-1d0915079d7a&quot;,&quot;name&quot;:&quot;Cuboidal cell (for brush) (distorted)&quot;,&quot;relativeTransform&quot;:{&quot;translate&quot;:{&quot;x&quot;:0.2702578039628119,&quot;y&quot;:3.0605043551364077},&quot;rotate&quot;:-0.4950840533923721,&quot;skewX&quot;:-6.904962076847166e-16,&quot;scale&quot;:{&quot;x&quot;:0.17363013466672217,&quot;y&quot;:0.1736301346667221}},&quot;opacity&quot;:1,&quot;source&quot;:{&quot;type&quot;:&quot;ASSETS&quot;},&quot;path&quot;:{&quot;type&quot;:&quot;SPLINE&quot;,&quot;spline&quot;:{&quot;points&quot;:[{&quot;x&quot;:-6.861908783173703,&quot;y&quot;:0.3221956996563624,&quot;isEndPoint&quot;:true},{&quot;x&quot;:-3.780213450357973,&quot;y&quot;:-0.22147511562195588,&quot;isEndPoint&quot;:true},{&quot;x&quot;:-0.08001524840684482,&quot;y&quot;:-0.8742618306889791,&quot;isEndPoint&quot;:false},{&quot;x&quot;:3.551729765303559,&quot;y&quot;:-0.5506158453368921,&quot;isEndPoint&quot;:false},{&quot;x&quot;:6.861908783173703,&quot;y&quot;:0.556381668144454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e7884f01-46fc-4f5e-a979-6c1fc6f73a3d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205&quot;}},&quot;e7884f01-46fc-4f5e-a979-6c1fc6f73a3d&quot;:{&quot;type&quot;:&quot;FIGURE_OBJECT&quot;,&quot;id&quot;:&quot;e7884f01-46fc-4f5e-a979-6c1fc6f73a3d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e4ab9996-236f-47b9-9bf3-83a327c43f4f&quot;:{&quot;type&quot;:&quot;FIGURE_OBJECT&quot;,&quot;id&quot;:&quot;e4ab9996-236f-47b9-9bf3-83a327c43f4f&quot;,&quot;parent&quot;:{&quot;type&quot;:&quot;CHILD&quot;,&quot;parentId&quot;:&quot;e7884f01-46fc-4f5e-a979-6c1fc6f73a3d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1dfa0c9d-d5fb-494e-b698-f4082a9658d7&quot;:{&quot;type&quot;:&quot;FIGURE_OBJECT&quot;,&quot;id&quot;:&quot;1dfa0c9d-d5fb-494e-b698-f4082a9658d7&quot;,&quot;parent&quot;:{&quot;type&quot;:&quot;CHILD&quot;,&quot;parentId&quot;:&quot;e7884f01-46fc-4f5e-a979-6c1fc6f73a3d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f76b0e36-c9cf-44a1-be12-a15d84371d0d&quot;:{&quot;type&quot;:&quot;FIGURE_OBJECT&quot;,&quot;id&quot;:&quot;f76b0e36-c9cf-44a1-be12-a15d84371d0d&quot;,&quot;parent&quot;:{&quot;type&quot;:&quot;CHILD&quot;,&quot;parentId&quot;:&quot;e7884f01-46fc-4f5e-a979-6c1fc6f73a3d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a51a9ea9-e754-4442-9921-df530c3d7d69&quot;:{&quot;type&quot;:&quot;FIGURE_OBJECT&quot;,&quot;id&quot;:&quot;a51a9ea9-e754-4442-9921-df530c3d7d69&quot;,&quot;name&quot;:&quot;Cuboidal cell (for brush) (distorted)&quot;,&quot;relativeTransform&quot;:{&quot;translate&quot;:{&quot;x&quot;:2.412980737944554,&quot;y&quot;:2.6410040324919017},&quot;rotate&quot;:0.10875511118280799,&quot;skewX&quot;:7.192668830049141e-17,&quot;scale&quot;:{&quot;x&quot;:0.17363013466672206,&quot;y&quot;:0.17363013466672228}},&quot;opacity&quot;:1,&quot;source&quot;:{&quot;type&quot;:&quot;ASSETS&quot;},&quot;path&quot;:{&quot;type&quot;:&quot;SPLINE&quot;,&quot;spline&quot;:{&quot;points&quot;:[{&quot;x&quot;:-6.838341175776469,&quot;y&quot;:0.5499548934708369,&quot;isEndPoint&quot;:true},{&quot;x&quot;:-2.3932741254155534,&quot;y&quot;:-0.9217683980483442,&quot;isEndPoint&quot;:false},{&quot;x&quot;:2.419396442168013,&quot;y&quot;:-0.9105158597418703,&quot;isEndPoint&quot;:false},{&quot;x&quot;:6.838341175776469,&quot;y&quot;:0.5472775578462312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8d54961a-4842-4fd3-85b9-6f8e3fabb2e2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21&quot;}},&quot;8d54961a-4842-4fd3-85b9-6f8e3fabb2e2&quot;:{&quot;type&quot;:&quot;FIGURE_OBJECT&quot;,&quot;id&quot;:&quot;8d54961a-4842-4fd3-85b9-6f8e3fabb2e2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bf2046e9-e5aa-4155-b51c-04885c84b026&quot;:{&quot;type&quot;:&quot;FIGURE_OBJECT&quot;,&quot;id&quot;:&quot;bf2046e9-e5aa-4155-b51c-04885c84b026&quot;,&quot;parent&quot;:{&quot;type&quot;:&quot;CHILD&quot;,&quot;parentId&quot;:&quot;8d54961a-4842-4fd3-85b9-6f8e3fabb2e2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86d6e784-544d-4de9-845d-9e1f5e368853&quot;:{&quot;type&quot;:&quot;FIGURE_OBJECT&quot;,&quot;id&quot;:&quot;86d6e784-544d-4de9-845d-9e1f5e368853&quot;,&quot;parent&quot;:{&quot;type&quot;:&quot;CHILD&quot;,&quot;parentId&quot;:&quot;8d54961a-4842-4fd3-85b9-6f8e3fabb2e2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e5aa7059-7e30-4df8-9ec3-cb3b3497ed4f&quot;:{&quot;type&quot;:&quot;FIGURE_OBJECT&quot;,&quot;id&quot;:&quot;e5aa7059-7e30-4df8-9ec3-cb3b3497ed4f&quot;,&quot;parent&quot;:{&quot;type&quot;:&quot;CHILD&quot;,&quot;parentId&quot;:&quot;8d54961a-4842-4fd3-85b9-6f8e3fabb2e2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421ee43c-4be3-4071-9517-37018a05de88&quot;:{&quot;type&quot;:&quot;FIGURE_OBJECT&quot;,&quot;id&quot;:&quot;421ee43c-4be3-4071-9517-37018a05de88&quot;,&quot;name&quot;:&quot;Cuboidal cell (for brush) (distorted)&quot;,&quot;relativeTransform&quot;:{&quot;translate&quot;:{&quot;x&quot;:4.412777291525962,&quot;y&quot;:3.5088289444458867},&quot;rotate&quot;:0.7111988603357564,&quot;skewX&quot;:0,&quot;scale&quot;:{&quot;x&quot;:0.1736301346667221,&quot;y&quot;:0.1736301346667221}},&quot;opacity&quot;:1,&quot;source&quot;:{&quot;type&quot;:&quot;ASSETS&quot;},&quot;path&quot;:{&quot;type&quot;:&quot;SPLINE&quot;,&quot;spline&quot;:{&quot;points&quot;:[{&quot;x&quot;:-6.839964868087243,&quot;y&quot;:0.5565071229087566,&quot;isEndPoint&quot;:true},{&quot;x&quot;:-2.8867225972099853,&quot;y&quot;:-0.76332272903049,&quot;isEndPoint&quot;:false},{&quot;x&quot;:1.4965643010272842,&quot;y&quot;:-0.9630973432407928,&quot;isEndPoint&quot;:false},{&quot;x&quot;:5.841705103096512,&quot;y&quot;:0.24722013845508406,&quot;isEndPoint&quot;:true},{&quot;x&quot;:6.839964868087243,&quot;y&quot;:0.5252804591394067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0fde4c69-1634-40b3-8b43-2335567db701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22&quot;}},&quot;0fde4c69-1634-40b3-8b43-2335567db701&quot;:{&quot;type&quot;:&quot;FIGURE_OBJECT&quot;,&quot;id&quot;:&quot;0fde4c69-1634-40b3-8b43-2335567db701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0340469e-8268-42e7-96e2-66baecc21c6b&quot;:{&quot;type&quot;:&quot;FIGURE_OBJECT&quot;,&quot;id&quot;:&quot;0340469e-8268-42e7-96e2-66baecc21c6b&quot;,&quot;parent&quot;:{&quot;type&quot;:&quot;CHILD&quot;,&quot;parentId&quot;:&quot;0fde4c69-1634-40b3-8b43-2335567db701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0603b6e4-e448-4900-a336-d77507cad465&quot;:{&quot;type&quot;:&quot;FIGURE_OBJECT&quot;,&quot;id&quot;:&quot;0603b6e4-e448-4900-a336-d77507cad465&quot;,&quot;parent&quot;:{&quot;type&quot;:&quot;CHILD&quot;,&quot;parentId&quot;:&quot;0fde4c69-1634-40b3-8b43-2335567db701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82fa1cd4-0d31-4782-8397-0c9fbece3e40&quot;:{&quot;type&quot;:&quot;FIGURE_OBJECT&quot;,&quot;id&quot;:&quot;82fa1cd4-0d31-4782-8397-0c9fbece3e40&quot;,&quot;parent&quot;:{&quot;type&quot;:&quot;CHILD&quot;,&quot;parentId&quot;:&quot;0fde4c69-1634-40b3-8b43-2335567db701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c1114a00-6c93-4d6c-94c1-baa8ab9a6fa5&quot;:{&quot;type&quot;:&quot;FIGURE_OBJECT&quot;,&quot;id&quot;:&quot;c1114a00-6c93-4d6c-94c1-baa8ab9a6fa5&quot;,&quot;name&quot;:&quot;Cuboidal cell (for brush) (distorted)&quot;,&quot;relativeTransform&quot;:{&quot;translate&quot;:{&quot;x&quot;:5.899830550159692,&quot;y&quot;:5.192957630367777},&quot;rotate&quot;:0.8991948845695943,&quot;skewX&quot;:1.150827012807861e-16,&quot;scale&quot;:{&quot;x&quot;:0.17363013466672217,&quot;y&quot;:0.1736301346667221}},&quot;opacity&quot;:1,&quot;source&quot;:{&quot;type&quot;:&quot;ASSETS&quot;},&quot;path&quot;:{&quot;type&quot;:&quot;SPLINE&quot;,&quot;spline&quot;:{&quot;points&quot;:[{&quot;x&quot;:-6.936317916533627,&quot;y&quot;:-0.1629743871815735,&quot;isEndPoint&quot;:true},{&quot;x&quot;:-4.078702281675168,&quot;y&quot;:0.07666167946834937,&quot;isEndPoint&quot;:true},{&quot;x&quot;:-0.36533208475011403,&quot;y&quot;:0.3880602514635797,&quot;isEndPoint&quot;:false},{&quot;x&quot;:3.3274619648153836,&quot;y&quot;:0.27082647989428754,&quot;isEndPoint&quot;:false},{&quot;x&quot;:6.9363179165336275,&quot;y&quot;:-0.24766868583237253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78a088ff-dc25-4999-85f1-46885178e1e6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23&quot;}},&quot;78a088ff-dc25-4999-85f1-46885178e1e6&quot;:{&quot;type&quot;:&quot;FIGURE_OBJECT&quot;,&quot;id&quot;:&quot;78a088ff-dc25-4999-85f1-46885178e1e6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3f445f4d-8675-42b6-937c-8c2bd057cc16&quot;:{&quot;type&quot;:&quot;FIGURE_OBJECT&quot;,&quot;id&quot;:&quot;3f445f4d-8675-42b6-937c-8c2bd057cc16&quot;,&quot;parent&quot;:{&quot;type&quot;:&quot;CHILD&quot;,&quot;parentId&quot;:&quot;78a088ff-dc25-4999-85f1-46885178e1e6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636a0d20-a762-4a81-bb62-5b3526584b36&quot;:{&quot;type&quot;:&quot;FIGURE_OBJECT&quot;,&quot;id&quot;:&quot;636a0d20-a762-4a81-bb62-5b3526584b36&quot;,&quot;parent&quot;:{&quot;type&quot;:&quot;CHILD&quot;,&quot;parentId&quot;:&quot;78a088ff-dc25-4999-85f1-46885178e1e6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c5234f3b-df34-442b-94d5-fd5f0ecff844&quot;:{&quot;type&quot;:&quot;FIGURE_OBJECT&quot;,&quot;id&quot;:&quot;c5234f3b-df34-442b-94d5-fd5f0ecff844&quot;,&quot;parent&quot;:{&quot;type&quot;:&quot;CHILD&quot;,&quot;parentId&quot;:&quot;78a088ff-dc25-4999-85f1-46885178e1e6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0399225f-046c-4b0e-99ba-c6afe2589251&quot;:{&quot;type&quot;:&quot;FIGURE_OBJECT&quot;,&quot;id&quot;:&quot;0399225f-046c-4b0e-99ba-c6afe2589251&quot;,&quot;name&quot;:&quot;Cuboidal cell (for brush) (distorted)&quot;,&quot;relativeTransform&quot;:{&quot;translate&quot;:{&quot;x&quot;:7.524833473743275,&quot;y&quot;:6.753378871538032},&quot;rotate&quot;:0.6309807677994088,&quot;skewX&quot;:4.027894544827518e-16,&quot;scale&quot;:{&quot;x&quot;:0.17363013466672206,&quot;y&quot;:0.173630134666722}},&quot;opacity&quot;:1,&quot;source&quot;:{&quot;type&quot;:&quot;ASSETS&quot;},&quot;path&quot;:{&quot;type&quot;:&quot;SPLINE&quot;,&quot;spline&quot;:{&quot;points&quot;:[{&quot;x&quot;:-6.931893960162476,&quot;y&quot;:-0.2475601692482486,&quot;isEndPoint&quot;:true},{&quot;x&quot;:-2.313062649681128,&quot;y&quot;:0.4157943633145941,&quot;isEndPoint&quot;:false},{&quot;x&quot;:2.35580198703122,&quot;y&quot;:0.4092535494256039,&quot;isEndPoint&quot;:false},{&quot;x&quot;:6.931893960162475,&quot;y&quot;:-0.24712338906137118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29b41fd0-8a24-4917-9791-33a4259479c0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25&quot;}},&quot;29b41fd0-8a24-4917-9791-33a4259479c0&quot;:{&quot;type&quot;:&quot;FIGURE_OBJECT&quot;,&quot;id&quot;:&quot;29b41fd0-8a24-4917-9791-33a4259479c0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fe6df2a0-5293-4e26-a6bc-1f6db1f08a6c&quot;:{&quot;type&quot;:&quot;FIGURE_OBJECT&quot;,&quot;id&quot;:&quot;fe6df2a0-5293-4e26-a6bc-1f6db1f08a6c&quot;,&quot;parent&quot;:{&quot;type&quot;:&quot;CHILD&quot;,&quot;parentId&quot;:&quot;29b41fd0-8a24-4917-9791-33a4259479c0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7c823bf2-744b-4db3-a66d-06023b79a937&quot;:{&quot;type&quot;:&quot;FIGURE_OBJECT&quot;,&quot;id&quot;:&quot;7c823bf2-744b-4db3-a66d-06023b79a937&quot;,&quot;parent&quot;:{&quot;type&quot;:&quot;CHILD&quot;,&quot;parentId&quot;:&quot;29b41fd0-8a24-4917-9791-33a4259479c0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48c738fb-9d3f-4033-92bb-81cf92da6d64&quot;:{&quot;type&quot;:&quot;FIGURE_OBJECT&quot;,&quot;id&quot;:&quot;48c738fb-9d3f-4033-92bb-81cf92da6d64&quot;,&quot;parent&quot;:{&quot;type&quot;:&quot;CHILD&quot;,&quot;parentId&quot;:&quot;29b41fd0-8a24-4917-9791-33a4259479c0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ba118dde-c0f9-4f1c-9742-ab87327abd02&quot;:{&quot;type&quot;:&quot;FIGURE_OBJECT&quot;,&quot;id&quot;:&quot;ba118dde-c0f9-4f1c-9742-ab87327abd02&quot;,&quot;name&quot;:&quot;Cuboidal cell (for brush) (distorted)&quot;,&quot;relativeTransform&quot;:{&quot;translate&quot;:{&quot;x&quot;:9.5044509938324,&quot;y&quot;:7.827316913187239},&quot;rotate&quot;:0.3631517643214178,&quot;skewX&quot;:0,&quot;scale&quot;:{&quot;x&quot;:0.1736301346667222,&quot;y&quot;:0.17363013466672217}},&quot;opacity&quot;:1,&quot;source&quot;:{&quot;type&quot;:&quot;ASSETS&quot;},&quot;path&quot;:{&quot;type&quot;:&quot;SPLINE&quot;,&quot;spline&quot;:{&quot;points&quot;:[{&quot;x&quot;:-6.931913922477989,&quot;y&quot;:-0.2471068551990826,&quot;isEndPoint&quot;:true},{&quot;x&quot;:-2.354091474253444,&quot;y&quot;:0.40947707734404404,&quot;isEndPoint&quot;:false},{&quot;x&quot;:2.3149096334534143,&quot;y&quot;:0.4154902882976269,&quot;isEndPoint&quot;:false},{&quot;x&quot;:6.931913922477989,&quot;y&quot;:-0.24753477461202678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94dfd382-c279-4d28-9706-ef1893581a7f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255&quot;}},&quot;94dfd382-c279-4d28-9706-ef1893581a7f&quot;:{&quot;type&quot;:&quot;FIGURE_OBJECT&quot;,&quot;id&quot;:&quot;94dfd382-c279-4d28-9706-ef1893581a7f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b9ec5f76-b24c-40cd-a3ba-b58409863cce&quot;:{&quot;type&quot;:&quot;FIGURE_OBJECT&quot;,&quot;id&quot;:&quot;b9ec5f76-b24c-40cd-a3ba-b58409863cce&quot;,&quot;parent&quot;:{&quot;type&quot;:&quot;CHILD&quot;,&quot;parentId&quot;:&quot;94dfd382-c279-4d28-9706-ef1893581a7f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fc589d97-e233-4d6e-833c-0c71e0a2c3c0&quot;:{&quot;type&quot;:&quot;FIGURE_OBJECT&quot;,&quot;id&quot;:&quot;fc589d97-e233-4d6e-833c-0c71e0a2c3c0&quot;,&quot;parent&quot;:{&quot;type&quot;:&quot;CHILD&quot;,&quot;parentId&quot;:&quot;94dfd382-c279-4d28-9706-ef1893581a7f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f2145a50-95e2-49b4-be4a-d6321f60b3e7&quot;:{&quot;type&quot;:&quot;FIGURE_OBJECT&quot;,&quot;id&quot;:&quot;f2145a50-95e2-49b4-be4a-d6321f60b3e7&quot;,&quot;parent&quot;:{&quot;type&quot;:&quot;CHILD&quot;,&quot;parentId&quot;:&quot;94dfd382-c279-4d28-9706-ef1893581a7f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df984aae-e8b9-4ae6-98b1-6ad2f300c048&quot;:{&quot;type&quot;:&quot;FIGURE_OBJECT&quot;,&quot;id&quot;:&quot;df984aae-e8b9-4ae6-98b1-6ad2f300c048&quot;,&quot;name&quot;:&quot;Cuboidal cell (for brush) (distorted)&quot;,&quot;relativeTransform&quot;:{&quot;translate&quot;:{&quot;x&quot;:11.698302852568451,&quot;y&quot;:8.33873577212644},&quot;rotate&quot;:0.09493994117023025,&quot;skewX&quot;:5.754135064039304e-17,&quot;scale&quot;:{&quot;x&quot;:0.17363013466672217,&quot;y&quot;:0.1736301346667222}},&quot;opacity&quot;:1,&quot;source&quot;:{&quot;type&quot;:&quot;ASSETS&quot;},&quot;path&quot;:{&quot;type&quot;:&quot;SPLINE&quot;,&quot;spline&quot;:{&quot;points&quot;:[{&quot;x&quot;:-6.935010752200251,&quot;y&quot;:-0.24770554435225872,&quot;isEndPoint&quot;:true},{&quot;x&quot;:-3.1472277879367443,&quot;y&quot;:0.296540297035174,&quot;isEndPoint&quot;:false},{&quot;x&quot;:0.731689396823759,&quot;y&quot;:0.3985911683551166,&quot;isEndPoint&quot;:false},{&quot;x&quot;:4.6279718480507,&quot;y&quot;:0.02756290536032896,&quot;isEndPoint&quot;:true},{&quot;x&quot;:6.935010752200251,&quot;y&quot;:-0.19212769663862478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af3bcf87-6337-4898-9f9b-cc20704fea10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26&quot;}},&quot;af3bcf87-6337-4898-9f9b-cc20704fea10&quot;:{&quot;type&quot;:&quot;FIGURE_OBJECT&quot;,&quot;id&quot;:&quot;af3bcf87-6337-4898-9f9b-cc20704fea10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c05be490-8267-4b21-b2bc-ad96d0008347&quot;:{&quot;type&quot;:&quot;FIGURE_OBJECT&quot;,&quot;id&quot;:&quot;c05be490-8267-4b21-b2bc-ad96d0008347&quot;,&quot;parent&quot;:{&quot;type&quot;:&quot;CHILD&quot;,&quot;parentId&quot;:&quot;af3bcf87-6337-4898-9f9b-cc20704fea10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c5b5267d-6c5a-42a3-a2a0-555c27266b58&quot;:{&quot;type&quot;:&quot;FIGURE_OBJECT&quot;,&quot;id&quot;:&quot;c5b5267d-6c5a-42a3-a2a0-555c27266b58&quot;,&quot;parent&quot;:{&quot;type&quot;:&quot;CHILD&quot;,&quot;parentId&quot;:&quot;af3bcf87-6337-4898-9f9b-cc20704fea10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7713fdb4-362b-4ccc-8abf-2b565ef8e3ed&quot;:{&quot;type&quot;:&quot;FIGURE_OBJECT&quot;,&quot;id&quot;:&quot;7713fdb4-362b-4ccc-8abf-2b565ef8e3ed&quot;,&quot;parent&quot;:{&quot;type&quot;:&quot;CHILD&quot;,&quot;parentId&quot;:&quot;af3bcf87-6337-4898-9f9b-cc20704fea10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d4a7ff1d-dabe-45b9-a799-358bd3ca5c53&quot;:{&quot;type&quot;:&quot;FIGURE_OBJECT&quot;,&quot;id&quot;:&quot;d4a7ff1d-dabe-45b9-a799-358bd3ca5c53&quot;,&quot;name&quot;:&quot;Cuboidal cell (for brush) (distorted)&quot;,&quot;relativeTransform&quot;:{&quot;translate&quot;:{&quot;x&quot;:13.956960622319208,&quot;y&quot;:8.480270270825136},&quot;rotate&quot;:0,&quot;skewX&quot;:0,&quot;scale&quot;:{&quot;x&quot;:0.17363013466672214,&quot;y&quot;:0.17363013466672217}},&quot;opacity&quot;:1,&quot;source&quot;:{&quot;type&quot;:&quot;ASSETS&quot;},&quot;path&quot;:{&quot;type&quot;:&quot;SPLINE&quot;,&quot;spline&quot;:{&quot;points&quot;:[{&quot;x&quot;:-6.921099601464178,&quot;y&quot;:-0.3489910057440522,&quot;isEndPoint&quot;:true},{&quot;x&quot;:2.2118660337381826,&quot;y&quot;:-0.3489910057440522,&quot;isEndPoint&quot;:true},{&quot;x&quot;:3.864751911996983,&quot;y&quot;:-0.3489910057440522,&quot;isEndPoint&quot;:false},{&quot;x&quot;:5.443677283013706,&quot;y&quot;:-0.10351189670869054,&quot;isEndPoint&quot;:false},{&quot;x&quot;:6.921099601464178,&quot;y&quot;:0.3489910057440522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f7b445a6-ebf3-497c-b0e6-b3de507eea43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27&quot;}},&quot;f7b445a6-ebf3-497c-b0e6-b3de507eea43&quot;:{&quot;type&quot;:&quot;FIGURE_OBJECT&quot;,&quot;id&quot;:&quot;f7b445a6-ebf3-497c-b0e6-b3de507eea43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cdc4d0db-e5f1-486e-b344-6d5513518ef8&quot;:{&quot;type&quot;:&quot;FIGURE_OBJECT&quot;,&quot;id&quot;:&quot;cdc4d0db-e5f1-486e-b344-6d5513518ef8&quot;,&quot;parent&quot;:{&quot;type&quot;:&quot;CHILD&quot;,&quot;parentId&quot;:&quot;f7b445a6-ebf3-497c-b0e6-b3de507eea43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39dc50fb-9a21-4d3e-b21d-9a6626066ad1&quot;:{&quot;type&quot;:&quot;FIGURE_OBJECT&quot;,&quot;id&quot;:&quot;39dc50fb-9a21-4d3e-b21d-9a6626066ad1&quot;,&quot;parent&quot;:{&quot;type&quot;:&quot;CHILD&quot;,&quot;parentId&quot;:&quot;f7b445a6-ebf3-497c-b0e6-b3de507eea43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1c2a2ec6-0a2b-48f7-943b-4f530ecf64ea&quot;:{&quot;type&quot;:&quot;FIGURE_OBJECT&quot;,&quot;id&quot;:&quot;1c2a2ec6-0a2b-48f7-943b-4f530ecf64ea&quot;,&quot;parent&quot;:{&quot;type&quot;:&quot;CHILD&quot;,&quot;parentId&quot;:&quot;f7b445a6-ebf3-497c-b0e6-b3de507eea43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252aa688-0ac3-4dba-b44c-49fd67bc1103&quot;:{&quot;type&quot;:&quot;FIGURE_OBJECT&quot;,&quot;id&quot;:&quot;252aa688-0ac3-4dba-b44c-49fd67bc1103&quot;,&quot;name&quot;:&quot;Cuboidal cell (for brush) (distorted)&quot;,&quot;relativeTransform&quot;:{&quot;translate&quot;:{&quot;x&quot;:16.007718558527134,&quot;y&quot;:9.14091895721828},&quot;rotate&quot;:0.684741976809285,&quot;skewX&quot;:5.754135064039308e-17,&quot;scale&quot;:{&quot;x&quot;:0.17363013466672214,&quot;y&quot;:0.17363013466672236}},&quot;opacity&quot;:1,&quot;source&quot;:{&quot;type&quot;:&quot;ASSETS&quot;},&quot;path&quot;:{&quot;type&quot;:&quot;SPLINE&quot;,&quot;spline&quot;:{&quot;points&quot;:[{&quot;x&quot;:-6.737694761420904,&quot;y&quot;:0.7517116475795111,&quot;isEndPoint&quot;:true},{&quot;x&quot;:-2.37432411207687,&quot;y&quot;:-1.3052272140941747,&quot;isEndPoint&quot;:false},{&quot;x&quot;:2.5681428759279115,&quot;y&quot;:-1.1915701727870571,&quot;isEndPoint&quot;:false},{&quot;x&quot;:6.737694761420904,&quot;y&quot;:0.7264615158982748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0d927ab0-04a5-4d47-ba8f-e99a21dbc299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28&quot;}},&quot;0d927ab0-04a5-4d47-ba8f-e99a21dbc299&quot;:{&quot;type&quot;:&quot;FIGURE_OBJECT&quot;,&quot;id&quot;:&quot;0d927ab0-04a5-4d47-ba8f-e99a21dbc299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7d3eda30-77d1-4340-949c-8cf2b14a35c2&quot;:{&quot;type&quot;:&quot;FIGURE_OBJECT&quot;,&quot;id&quot;:&quot;7d3eda30-77d1-4340-949c-8cf2b14a35c2&quot;,&quot;parent&quot;:{&quot;type&quot;:&quot;CHILD&quot;,&quot;parentId&quot;:&quot;0d927ab0-04a5-4d47-ba8f-e99a21dbc299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70eedce2-b789-4c00-b129-57aae2d57ad0&quot;:{&quot;type&quot;:&quot;FIGURE_OBJECT&quot;,&quot;id&quot;:&quot;70eedce2-b789-4c00-b129-57aae2d57ad0&quot;,&quot;parent&quot;:{&quot;type&quot;:&quot;CHILD&quot;,&quot;parentId&quot;:&quot;0d927ab0-04a5-4d47-ba8f-e99a21dbc299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7c05afc0-037e-4844-9c9a-2394cf3bb094&quot;:{&quot;type&quot;:&quot;FIGURE_OBJECT&quot;,&quot;id&quot;:&quot;7c05afc0-037e-4844-9c9a-2394cf3bb094&quot;,&quot;parent&quot;:{&quot;type&quot;:&quot;CHILD&quot;,&quot;parentId&quot;:&quot;0d927ab0-04a5-4d47-ba8f-e99a21dbc299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6eda0b06-bd2c-4130-89dc-ecef731be1bb&quot;:{&quot;type&quot;:&quot;FIGURE_OBJECT&quot;,&quot;id&quot;:&quot;6eda0b06-bd2c-4130-89dc-ecef731be1bb&quot;,&quot;name&quot;:&quot;Cuboidal cell (for brush) (distorted)&quot;,&quot;relativeTransform&quot;:{&quot;translate&quot;:{&quot;x&quot;:16.97855045383908,&quot;y&quot;:11.007964957070271},&quot;rotate&quot;:1.5013103345603223,&quot;skewX&quot;:-1.4385337660098263e-17,&quot;scale&quot;:{&quot;x&quot;:0.17363013466672217,&quot;y&quot;:0.1736301346667221}},&quot;opacity&quot;:1,&quot;source&quot;:{&quot;type&quot;:&quot;ASSETS&quot;},&quot;path&quot;:{&quot;type&quot;:&quot;SPLINE&quot;,&quot;spline&quot;:{&quot;points&quot;:[{&quot;x&quot;:-6.737308560399704,&quot;y&quot;:0.7519702736605103,&quot;isEndPoint&quot;:true},{&quot;x&quot;:-2.856996691027412,&quot;y&quot;:-1.061483772003876,&quot;isEndPoint&quot;:false},{&quot;x&quot;:1.7724075676918645,&quot;y&quot;:-1.3436071818559236,&quot;isEndPoint&quot;:false},{&quot;x&quot;:6.1781916650096775,&quot;y&quot;:0.5047148731083473,&quot;isEndPoint&quot;:true},{&quot;x&quot;:6.737308560399704,&quot;y&quot;:0.7392765461784512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1f711901-31e1-476e-b9e0-985a5550fa6f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3&quot;}},&quot;1f711901-31e1-476e-b9e0-985a5550fa6f&quot;:{&quot;type&quot;:&quot;FIGURE_OBJECT&quot;,&quot;id&quot;:&quot;1f711901-31e1-476e-b9e0-985a5550fa6f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25ec3f85-fadd-4f41-9785-3e7586cd2860&quot;:{&quot;type&quot;:&quot;FIGURE_OBJECT&quot;,&quot;id&quot;:&quot;25ec3f85-fadd-4f41-9785-3e7586cd2860&quot;,&quot;parent&quot;:{&quot;type&quot;:&quot;CHILD&quot;,&quot;parentId&quot;:&quot;1f711901-31e1-476e-b9e0-985a5550fa6f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dcc79fd7-ae9a-48eb-ba64-8e3bf88940af&quot;:{&quot;type&quot;:&quot;FIGURE_OBJECT&quot;,&quot;id&quot;:&quot;dcc79fd7-ae9a-48eb-ba64-8e3bf88940af&quot;,&quot;parent&quot;:{&quot;type&quot;:&quot;CHILD&quot;,&quot;parentId&quot;:&quot;1f711901-31e1-476e-b9e0-985a5550fa6f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6fdfe6c9-830d-44ef-a4de-3288b718b1cb&quot;:{&quot;type&quot;:&quot;FIGURE_OBJECT&quot;,&quot;id&quot;:&quot;6fdfe6c9-830d-44ef-a4de-3288b718b1cb&quot;,&quot;parent&quot;:{&quot;type&quot;:&quot;CHILD&quot;,&quot;parentId&quot;:&quot;1f711901-31e1-476e-b9e0-985a5550fa6f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382d5a16-b647-4089-967b-7ddfc2a00fa3&quot;:{&quot;type&quot;:&quot;FIGURE_OBJECT&quot;,&quot;id&quot;:&quot;382d5a16-b647-4089-967b-7ddfc2a00fa3&quot;,&quot;name&quot;:&quot;Cuboidal cell (for brush) (distorted)&quot;,&quot;relativeTransform&quot;:{&quot;translate&quot;:{&quot;x&quot;:16.59194697598092,&quot;y&quot;:13.190747603767102},&quot;rotate&quot;:1.8985316812500403,&quot;skewX&quot;:-4.0278945448275173e-16,&quot;scale&quot;:{&quot;x&quot;:0.17363013466672209,&quot;y&quot;:0.17363013466672214}},&quot;opacity&quot;:1,&quot;source&quot;:{&quot;type&quot;:&quot;ASSETS&quot;},&quot;path&quot;:{&quot;type&quot;:&quot;SPLINE&quot;,&quot;spline&quot;:{&quot;points&quot;:[{&quot;x&quot;:-6.955545355628637,&quot;y&quot;:0.015577304074554377,&quot;isEndPoint&quot;:true},{&quot;x&quot;:-6.879407505933305,&quot;y&quot;:0.014530614646176332,&quot;isEndPoint&quot;:false},{&quot;x&quot;:-6.803108678093164,&quot;y&quot;:0.01400536687891929,&quot;isEndPoint&quot;:false},{&quot;x&quot;:-6.726651598125386,&quot;y&quot;:0.01400536687891929,&quot;isEndPoint&quot;:true},{&quot;x&quot;:5.012584584859525,&quot;y&quot;:0.01400536687891929,&quot;isEndPoint&quot;:true},{&quot;x&quot;:5.660719950201564,&quot;y&quot;:0.01400536687891929,&quot;isEndPoint&quot;:false},{&quot;x&quot;:6.308447241270159,&quot;y&quot;:0.004132290105005154,&quot;isEndPoint&quot;:false},{&quot;x&quot;:6.955545355628637,&quot;y&quot;:-0.015577304074554377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9e7f3910-d61d-4b84-87f0-96d91a3ba91f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31&quot;}},&quot;9e7f3910-d61d-4b84-87f0-96d91a3ba91f&quot;:{&quot;type&quot;:&quot;FIGURE_OBJECT&quot;,&quot;id&quot;:&quot;9e7f3910-d61d-4b84-87f0-96d91a3ba91f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1c4b4cd2-cdf3-4b61-b56a-d87dfcf1f81c&quot;:{&quot;type&quot;:&quot;FIGURE_OBJECT&quot;,&quot;id&quot;:&quot;1c4b4cd2-cdf3-4b61-b56a-d87dfcf1f81c&quot;,&quot;parent&quot;:{&quot;type&quot;:&quot;CHILD&quot;,&quot;parentId&quot;:&quot;9e7f3910-d61d-4b84-87f0-96d91a3ba91f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06750b8c-ba8e-4271-b421-db6ea0021c57&quot;:{&quot;type&quot;:&quot;FIGURE_OBJECT&quot;,&quot;id&quot;:&quot;06750b8c-ba8e-4271-b421-db6ea0021c57&quot;,&quot;parent&quot;:{&quot;type&quot;:&quot;CHILD&quot;,&quot;parentId&quot;:&quot;9e7f3910-d61d-4b84-87f0-96d91a3ba91f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58de1401-b366-4821-a719-292c0d721875&quot;:{&quot;type&quot;:&quot;FIGURE_OBJECT&quot;,&quot;id&quot;:&quot;58de1401-b366-4821-a719-292c0d721875&quot;,&quot;parent&quot;:{&quot;type&quot;:&quot;CHILD&quot;,&quot;parentId&quot;:&quot;9e7f3910-d61d-4b84-87f0-96d91a3ba91f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ac396bf6-69b9-4ed9-ab8c-96ed789ad78a&quot;:{&quot;type&quot;:&quot;FIGURE_OBJECT&quot;,&quot;id&quot;:&quot;ac396bf6-69b9-4ed9-ab8c-96ed789ad78a&quot;,&quot;name&quot;:&quot;Cuboidal cell (for brush) (distorted)&quot;,&quot;relativeTransform&quot;:{&quot;translate&quot;:{&quot;x&quot;:15.975820247746332,&quot;y&quot;:15.371096970475676},&quot;rotate&quot;:1.7721737704474436,&quot;skewX&quot;:5.754135064039308e-17,&quot;scale&quot;:{&quot;x&quot;:0.1736301346667221,&quot;y&quot;:0.1736301346667221}},&quot;opacity&quot;:1,&quot;source&quot;:{&quot;type&quot;:&quot;ASSETS&quot;},&quot;path&quot;:{&quot;type&quot;:&quot;SPLINE&quot;,&quot;spline&quot;:{&quot;points&quot;:[{&quot;x&quot;:-6.941650823318913,&quot;y&quot;:-0.18932490709724673,&quot;isEndPoint&quot;:true},{&quot;x&quot;:-2.3229496096049083,&quot;y&quot;:0.3160567063728741,&quot;isEndPoint&quot;:false},{&quot;x&quot;:2.332374095695105,&quot;y&quot;:0.3150243199437148,&quot;isEndPoint&quot;:false},{&quot;x&quot;:6.941650823318913,&quot;y&quot;:-0.1893196987733128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5ba4f9b2-05cb-40a6-a93d-7c0aa147b1c8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32&quot;}},&quot;5ba4f9b2-05cb-40a6-a93d-7c0aa147b1c8&quot;:{&quot;type&quot;:&quot;FIGURE_OBJECT&quot;,&quot;id&quot;:&quot;5ba4f9b2-05cb-40a6-a93d-7c0aa147b1c8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468dde4c-dc31-41f4-a386-9bfc21e460d1&quot;:{&quot;type&quot;:&quot;FIGURE_OBJECT&quot;,&quot;id&quot;:&quot;468dde4c-dc31-41f4-a386-9bfc21e460d1&quot;,&quot;parent&quot;:{&quot;type&quot;:&quot;CHILD&quot;,&quot;parentId&quot;:&quot;5ba4f9b2-05cb-40a6-a93d-7c0aa147b1c8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410b0af4-7718-401e-92a0-a1d9fc9c5b14&quot;:{&quot;type&quot;:&quot;FIGURE_OBJECT&quot;,&quot;id&quot;:&quot;410b0af4-7718-401e-92a0-a1d9fc9c5b14&quot;,&quot;parent&quot;:{&quot;type&quot;:&quot;CHILD&quot;,&quot;parentId&quot;:&quot;5ba4f9b2-05cb-40a6-a93d-7c0aa147b1c8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2d7438d8-79c2-48d0-a474-93a4c0d1ab80&quot;:{&quot;type&quot;:&quot;FIGURE_OBJECT&quot;,&quot;id&quot;:&quot;2d7438d8-79c2-48d0-a474-93a4c0d1ab80&quot;,&quot;parent&quot;:{&quot;type&quot;:&quot;CHILD&quot;,&quot;parentId&quot;:&quot;5ba4f9b2-05cb-40a6-a93d-7c0aa147b1c8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8afb7ffd-c14d-4fe8-91a6-e71f648108be&quot;:{&quot;type&quot;:&quot;FIGURE_OBJECT&quot;,&quot;id&quot;:&quot;8afb7ffd-c14d-4fe8-91a6-e71f648108be&quot;,&quot;name&quot;:&quot;Cuboidal cell (for brush) (distorted)&quot;,&quot;relativeTransform&quot;:{&quot;translate&quot;:{&quot;x&quot;:15.842486183888647,&quot;y&quot;:17.60283482867144},&quot;rotate&quot;:1.557556511580763,&quot;skewX&quot;:7.192668830049141e-18,&quot;scale&quot;:{&quot;x&quot;:0.17363013466672203,&quot;y&quot;:0.17363013466672214}},&quot;opacity&quot;:1,&quot;source&quot;:{&quot;type&quot;:&quot;ASSETS&quot;},&quot;path&quot;:{&quot;type&quot;:&quot;SPLINE&quot;,&quot;spline&quot;:{&quot;points&quot;:[{&quot;x&quot;:-6.848794008145344,&quot;y&quot;:0.26196008333909104,&quot;isEndPoint&quot;:true},{&quot;x&quot;:-4.623660153032137,&quot;y&quot;:0.5273534815160451,&quot;isEndPoint&quot;:false},{&quot;x&quot;:-2.3828500651095545,&quot;y&quot;:0.6757510391864662,&quot;isEndPoint&quot;:false},{&quot;x&quot;:-0.1355618201565001,&quot;y&quot;:0.7055064589388854,&quot;isEndPoint&quot;:true},{&quot;x&quot;:2.312813704231143,&quot;y&quot;:0.7379243926878379,&quot;isEndPoint&quot;:false},{&quot;x&quot;:4.686766468323693,&quot;y&quot;:0.23925621993117174,&quot;isEndPoint&quot;:false},{&quot;x&quot;:6.848794008145344,&quot;y&quot;:-0.7069929545938075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2c407e06-e6be-4da3-acda-60788baa37d4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35&quot;}},&quot;2c407e06-e6be-4da3-acda-60788baa37d4&quot;:{&quot;type&quot;:&quot;FIGURE_OBJECT&quot;,&quot;id&quot;:&quot;2c407e06-e6be-4da3-acda-60788baa37d4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7bc7b84d-97ce-429e-8445-8e93d3cdbb21&quot;:{&quot;type&quot;:&quot;FIGURE_OBJECT&quot;,&quot;id&quot;:&quot;7bc7b84d-97ce-429e-8445-8e93d3cdbb21&quot;,&quot;parent&quot;:{&quot;type&quot;:&quot;CHILD&quot;,&quot;parentId&quot;:&quot;2c407e06-e6be-4da3-acda-60788baa37d4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e1b9fe04-eed7-4ace-9b3b-2e1714664b83&quot;:{&quot;type&quot;:&quot;FIGURE_OBJECT&quot;,&quot;id&quot;:&quot;e1b9fe04-eed7-4ace-9b3b-2e1714664b83&quot;,&quot;parent&quot;:{&quot;type&quot;:&quot;CHILD&quot;,&quot;parentId&quot;:&quot;2c407e06-e6be-4da3-acda-60788baa37d4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574ca0d1-e03c-47c2-9373-e3c1b846708c&quot;:{&quot;type&quot;:&quot;FIGURE_OBJECT&quot;,&quot;id&quot;:&quot;574ca0d1-e03c-47c2-9373-e3c1b846708c&quot;,&quot;parent&quot;:{&quot;type&quot;:&quot;CHILD&quot;,&quot;parentId&quot;:&quot;2c407e06-e6be-4da3-acda-60788baa37d4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9c93ce3c-109d-4540-8310-9863ecce37d9&quot;:{&quot;type&quot;:&quot;FIGURE_OBJECT&quot;,&quot;id&quot;:&quot;9c93ce3c-109d-4540-8310-9863ecce37d9&quot;,&quot;name&quot;:&quot;Cuboidal cell (for brush) (distorted)&quot;,&quot;relativeTransform&quot;:{&quot;translate&quot;:{&quot;x&quot;:16.671563422457883,&quot;y&quot;:19.572606447242578},&quot;rotate&quot;:0.7824627271123402,&quot;skewX&quot;:4.027894544827513e-16,&quot;scale&quot;:{&quot;x&quot;:0.17363013466672217,&quot;y&quot;:0.17363013466672217}},&quot;opacity&quot;:1,&quot;source&quot;:{&quot;type&quot;:&quot;ASSETS&quot;},&quot;path&quot;:{&quot;type&quot;:&quot;SPLINE&quot;,&quot;spline&quot;:{&quot;points&quot;:[{&quot;x&quot;:-6.7701377601205905,&quot;y&quot;:-0.7064646528322341,&quot;isEndPoint&quot;:true},{&quot;x&quot;:-2.9699791326940357,&quot;y&quot;:0.9543041567483969,&quot;isEndPoint&quot;:false},{&quot;x&quot;:1.3849122858694471,&quot;y&quot;:1.188100599312155,&quot;isEndPoint&quot;:false},{&quot;x&quot;:5.448883535680864,&quot;y&quot;:-0.20247704564924895,&quot;isEndPoint&quot;:true},{&quot;x&quot;:6.7701377601205905,&quot;y&quot;:-0.6545734003914162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6295fbc9-503c-4284-90d0-51732cadfbcf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37&quot;}},&quot;6295fbc9-503c-4284-90d0-51732cadfbcf&quot;:{&quot;type&quot;:&quot;FIGURE_OBJECT&quot;,&quot;id&quot;:&quot;6295fbc9-503c-4284-90d0-51732cadfbcf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ea4812e6-9a87-47db-b7eb-038563394638&quot;:{&quot;type&quot;:&quot;FIGURE_OBJECT&quot;,&quot;id&quot;:&quot;ea4812e6-9a87-47db-b7eb-038563394638&quot;,&quot;parent&quot;:{&quot;type&quot;:&quot;CHILD&quot;,&quot;parentId&quot;:&quot;6295fbc9-503c-4284-90d0-51732cadfbcf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95301601-f354-487f-b2f7-d1119b642e51&quot;:{&quot;type&quot;:&quot;FIGURE_OBJECT&quot;,&quot;id&quot;:&quot;95301601-f354-487f-b2f7-d1119b642e51&quot;,&quot;parent&quot;:{&quot;type&quot;:&quot;CHILD&quot;,&quot;parentId&quot;:&quot;6295fbc9-503c-4284-90d0-51732cadfbcf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42138cad-27e3-4d6e-8db6-e560dad3ee7c&quot;:{&quot;type&quot;:&quot;FIGURE_OBJECT&quot;,&quot;id&quot;:&quot;42138cad-27e3-4d6e-8db6-e560dad3ee7c&quot;,&quot;parent&quot;:{&quot;type&quot;:&quot;CHILD&quot;,&quot;parentId&quot;:&quot;6295fbc9-503c-4284-90d0-51732cadfbcf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c40e6978-1690-4868-9ba8-482958bcb7d6&quot;:{&quot;type&quot;:&quot;FIGURE_OBJECT&quot;,&quot;id&quot;:&quot;c40e6978-1690-4868-9ba8-482958bcb7d6&quot;,&quot;name&quot;:&quot;Cuboidal cell (for brush) (distorted)&quot;,&quot;relativeTransform&quot;:{&quot;translate&quot;:{&quot;x&quot;:18.44362054650805,&quot;y&quot;:20.909381851435025},&quot;rotate&quot;:0.5031999013541798,&quot;skewX&quot;:5.754135064039311e-17,&quot;scale&quot;:{&quot;x&quot;:0.17363013466672206,&quot;y&quot;:0.17363013466672209}},&quot;opacity&quot;:1,&quot;source&quot;:{&quot;type&quot;:&quot;ASSETS&quot;},&quot;path&quot;:{&quot;type&quot;:&quot;SPLINE&quot;,&quot;spline&quot;:{&quot;points&quot;:[{&quot;x&quot;:-6.798835851033147,&quot;y&quot;:-0.5440077251608642,&quot;isEndPoint&quot;:true},{&quot;x&quot;:-0.5533269014276243,&quot;y&quot;:-0.8591823514699157,&quot;isEndPoint&quot;:true},{&quot;x&quot;:2.1428446006101183,&quot;y&quot;:-0.9952424952430945,&quot;isEndPoint&quot;:false},{&quot;x&quot;:4.657427792877741,&quot;y&quot;:-0.34250664884815474,&quot;isEndPoint&quot;:false},{&quot;x&quot;:6.798835851033147,&quot;y&quot;:0.8769293439109049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9b574969-2ce0-46ff-8431-003060d6cd93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4&quot;}},&quot;9b574969-2ce0-46ff-8431-003060d6cd93&quot;:{&quot;type&quot;:&quot;FIGURE_OBJECT&quot;,&quot;id&quot;:&quot;9b574969-2ce0-46ff-8431-003060d6cd93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d4b28be1-62c2-4e88-9441-0ad2f415c0e6&quot;:{&quot;type&quot;:&quot;FIGURE_OBJECT&quot;,&quot;id&quot;:&quot;d4b28be1-62c2-4e88-9441-0ad2f415c0e6&quot;,&quot;parent&quot;:{&quot;type&quot;:&quot;CHILD&quot;,&quot;parentId&quot;:&quot;9b574969-2ce0-46ff-8431-003060d6cd93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2de41e1b-faea-4c67-9c70-2017a110b01a&quot;:{&quot;type&quot;:&quot;FIGURE_OBJECT&quot;,&quot;id&quot;:&quot;2de41e1b-faea-4c67-9c70-2017a110b01a&quot;,&quot;parent&quot;:{&quot;type&quot;:&quot;CHILD&quot;,&quot;parentId&quot;:&quot;9b574969-2ce0-46ff-8431-003060d6cd93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8dcff2cf-7a58-412c-8b2b-dba3e0a50d51&quot;:{&quot;type&quot;:&quot;FIGURE_OBJECT&quot;,&quot;id&quot;:&quot;8dcff2cf-7a58-412c-8b2b-dba3e0a50d51&quot;,&quot;parent&quot;:{&quot;type&quot;:&quot;CHILD&quot;,&quot;parentId&quot;:&quot;9b574969-2ce0-46ff-8431-003060d6cd93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1ee6201c-cc48-4e9d-b427-1d4b4bbc7a09&quot;:{&quot;type&quot;:&quot;FIGURE_OBJECT&quot;,&quot;id&quot;:&quot;1ee6201c-cc48-4e9d-b427-1d4b4bbc7a09&quot;,&quot;name&quot;:&quot;Cuboidal cell (for brush) (distorted)&quot;,&quot;relativeTransform&quot;:{&quot;translate&quot;:{&quot;x&quot;:19.58903046710144,&quot;y&quot;:22.625593384398474},&quot;rotate&quot;:1.4706393091025995,&quot;skewX&quot;:0,&quot;scale&quot;:{&quot;x&quot;:0.17363013466672222,&quot;y&quot;:0.17363013466672222}},&quot;opacity&quot;:1,&quot;source&quot;:{&quot;type&quot;:&quot;ASSETS&quot;},&quot;path&quot;:{&quot;type&quot;:&quot;SPLINE&quot;,&quot;spline&quot;:{&quot;points&quot;:[{&quot;x&quot;:-6.654443217985559,&quot;y&quot;:0.8606183591166792,&quot;isEndPoint&quot;:true},{&quot;x&quot;:-2.5895034114385425,&quot;y&quot;:-1.4235916970223519,&quot;isEndPoint&quot;:false},{&quot;x&quot;:2.496365788220217,&quot;y&quot;:-1.4893685853060878,&quot;isEndPoint&quot;:false},{&quot;x&quot;:6.654443217985559,&quot;y&quot;:0.8754090925088613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1fe0673a-ebac-4344-8209-09c54ba7cdd7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41&quot;}},&quot;1fe0673a-ebac-4344-8209-09c54ba7cdd7&quot;:{&quot;type&quot;:&quot;FIGURE_OBJECT&quot;,&quot;id&quot;:&quot;1fe0673a-ebac-4344-8209-09c54ba7cdd7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9d66ec33-28df-4a43-b8fd-968f3efa9f14&quot;:{&quot;type&quot;:&quot;FIGURE_OBJECT&quot;,&quot;id&quot;:&quot;9d66ec33-28df-4a43-b8fd-968f3efa9f14&quot;,&quot;parent&quot;:{&quot;type&quot;:&quot;CHILD&quot;,&quot;parentId&quot;:&quot;1fe0673a-ebac-4344-8209-09c54ba7cdd7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9447d134-5d60-4b51-ac36-f235a9a88be8&quot;:{&quot;type&quot;:&quot;FIGURE_OBJECT&quot;,&quot;id&quot;:&quot;9447d134-5d60-4b51-ac36-f235a9a88be8&quot;,&quot;parent&quot;:{&quot;type&quot;:&quot;CHILD&quot;,&quot;parentId&quot;:&quot;1fe0673a-ebac-4344-8209-09c54ba7cdd7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d372b37a-ab93-48e0-9e78-20ccf850b787&quot;:{&quot;type&quot;:&quot;FIGURE_OBJECT&quot;,&quot;id&quot;:&quot;d372b37a-ab93-48e0-9e78-20ccf850b787&quot;,&quot;parent&quot;:{&quot;type&quot;:&quot;CHILD&quot;,&quot;parentId&quot;:&quot;1fe0673a-ebac-4344-8209-09c54ba7cdd7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5ff08b93-f3c0-4cc3-a5e4-ba4308c24317&quot;:{&quot;type&quot;:&quot;FIGURE_OBJECT&quot;,&quot;id&quot;:&quot;5ff08b93-f3c0-4cc3-a5e4-ba4308c24317&quot;,&quot;name&quot;:&quot;Cuboidal cell (for brush) (distorted)&quot;,&quot;relativeTransform&quot;:{&quot;translate&quot;:{&quot;x&quot;:18.844153978262494,&quot;y&quot;:24.557147625650156},&quot;rotate&quot;:2.3786963472064264,&quot;skewX&quot;:-2.301654025615723e-16,&quot;scale&quot;:{&quot;x&quot;:0.17363013466672214,&quot;y&quot;:0.1736301346667221}},&quot;opacity&quot;:1,&quot;source&quot;:{&quot;type&quot;:&quot;ASSETS&quot;},&quot;path&quot;:{&quot;type&quot;:&quot;SPLINE&quot;,&quot;spline&quot;:{&quot;points&quot;:[{&quot;x&quot;:-6.764975200935627,&quot;y&quot;:0.7115749461667354,&quot;isEndPoint&quot;:true},{&quot;x&quot;:-5.400749508686371,&quot;y&quot;:0.046605350024024106,&quot;isEndPoint&quot;:false},{&quot;x&quot;:-3.8925131420661607,&quot;y&quot;:-0.400166836489816,&quot;isEndPoint&quot;:false},{&quot;x&quot;:-2.274108016769116,&quot;y&quot;:-0.5740747690395404,&quot;isEndPoint&quot;:true},{&quot;x&quot;:-1.9707762368037542,&quot;y&quot;:-0.6066696996325328,&quot;isEndPoint&quot;:true},{&quot;x&quot;:1.1037898268007957,&quot;y&quot;:-0.9370513940867363,&quot;isEndPoint&quot;:false},{&quot;x&quot;:4.084276458530727,&quot;y&quot;:-0.47560020007820414,&quot;isEndPoint&quot;:false},{&quot;x&quot;:6.764975200935627,&quot;y&quot;:0.6157175921695318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00de325f-63d3-4b5e-b998-7b53009a960f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42&quot;}},&quot;00de325f-63d3-4b5e-b998-7b53009a960f&quot;:{&quot;type&quot;:&quot;FIGURE_OBJECT&quot;,&quot;id&quot;:&quot;00de325f-63d3-4b5e-b998-7b53009a960f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86460c8e-54a3-4487-bcdf-74164a3fc397&quot;:{&quot;type&quot;:&quot;FIGURE_OBJECT&quot;,&quot;id&quot;:&quot;86460c8e-54a3-4487-bcdf-74164a3fc397&quot;,&quot;parent&quot;:{&quot;type&quot;:&quot;CHILD&quot;,&quot;parentId&quot;:&quot;00de325f-63d3-4b5e-b998-7b53009a960f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a23a6002-4dd3-4de2-bf39-dd5c76f608ed&quot;:{&quot;type&quot;:&quot;FIGURE_OBJECT&quot;,&quot;id&quot;:&quot;a23a6002-4dd3-4de2-bf39-dd5c76f608ed&quot;,&quot;parent&quot;:{&quot;type&quot;:&quot;CHILD&quot;,&quot;parentId&quot;:&quot;00de325f-63d3-4b5e-b998-7b53009a960f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76f54360-a207-4a4c-837c-9240df3bae3a&quot;:{&quot;type&quot;:&quot;FIGURE_OBJECT&quot;,&quot;id&quot;:&quot;76f54360-a207-4a4c-837c-9240df3bae3a&quot;,&quot;parent&quot;:{&quot;type&quot;:&quot;CHILD&quot;,&quot;parentId&quot;:&quot;00de325f-63d3-4b5e-b998-7b53009a960f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511f40ab-c191-4496-ae52-a10c216d70fd&quot;:{&quot;type&quot;:&quot;FIGURE_OBJECT&quot;,&quot;id&quot;:&quot;511f40ab-c191-4496-ae52-a10c216d70fd&quot;,&quot;name&quot;:&quot;Cuboidal cell (for brush) (distorted)&quot;,&quot;relativeTransform&quot;:{&quot;translate&quot;:{&quot;x&quot;:16.88179509171284,&quot;y&quot;:25.394855988692953},&quot;rotate&quot;:3.102687730365115,&quot;skewX&quot;:-2.1578006490147415e-17,&quot;scale&quot;:{&quot;x&quot;:0.17363013466672209,&quot;y&quot;:0.173630134666722}},&quot;opacity&quot;:1,&quot;source&quot;:{&quot;type&quot;:&quot;ASSETS&quot;},&quot;path&quot;:{&quot;type&quot;:&quot;SPLINE&quot;,&quot;spline&quot;:{&quot;points&quot;:[{&quot;x&quot;:-6.786030732820635,&quot;y&quot;:0.6561261180319908,&quot;isEndPoint&quot;:true},{&quot;x&quot;:-2.4626210838108094,&quot;y&quot;:-1.0891778111453485,&quot;isEndPoint&quot;:false},{&quot;x&quot;:2.4224240069502088,&quot;y&quot;:-1.108591894550984,&quot;isEndPoint&quot;:false},{&quot;x&quot;:6.786030732820635,&quot;y&quot;:0.6596929561003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809f0c70-9cbf-4134-afa3-14900e52383e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45&quot;}},&quot;809f0c70-9cbf-4134-afa3-14900e52383e&quot;:{&quot;type&quot;:&quot;FIGURE_OBJECT&quot;,&quot;id&quot;:&quot;809f0c70-9cbf-4134-afa3-14900e52383e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c101176b-b787-43d4-a8c5-5843d86b51f0&quot;:{&quot;type&quot;:&quot;FIGURE_OBJECT&quot;,&quot;id&quot;:&quot;c101176b-b787-43d4-a8c5-5843d86b51f0&quot;,&quot;parent&quot;:{&quot;type&quot;:&quot;CHILD&quot;,&quot;parentId&quot;:&quot;809f0c70-9cbf-4134-afa3-14900e52383e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83ab7b1d-c33c-4c6e-800d-77b800424bec&quot;:{&quot;type&quot;:&quot;FIGURE_OBJECT&quot;,&quot;id&quot;:&quot;83ab7b1d-c33c-4c6e-800d-77b800424bec&quot;,&quot;parent&quot;:{&quot;type&quot;:&quot;CHILD&quot;,&quot;parentId&quot;:&quot;809f0c70-9cbf-4134-afa3-14900e52383e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bff06616-c1c7-46fb-9b7c-c1e2bccee476&quot;:{&quot;type&quot;:&quot;FIGURE_OBJECT&quot;,&quot;id&quot;:&quot;bff06616-c1c7-46fb-9b7c-c1e2bccee476&quot;,&quot;parent&quot;:{&quot;type&quot;:&quot;CHILD&quot;,&quot;parentId&quot;:&quot;809f0c70-9cbf-4134-afa3-14900e52383e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58e491df-e1ef-4cbd-84e5-44a94077adf0&quot;:{&quot;type&quot;:&quot;FIGURE_OBJECT&quot;,&quot;id&quot;:&quot;58e491df-e1ef-4cbd-84e5-44a94077adf0&quot;,&quot;name&quot;:&quot;Cuboidal cell (for brush) (distorted)&quot;,&quot;relativeTransform&quot;:{&quot;translate&quot;:{&quot;x&quot;:14.821190289472916,&quot;y&quot;:24.73283951644907},&quot;rotate&quot;:-2.4634733458407463,&quot;skewX&quot;:0,&quot;scale&quot;:{&quot;x&quot;:0.17363013466672214,&quot;y&quot;:0.17363013466672203}},&quot;opacity&quot;:1,&quot;source&quot;:{&quot;type&quot;:&quot;ASSETS&quot;},&quot;path&quot;:{&quot;type&quot;:&quot;SPLINE&quot;,&quot;spline&quot;:{&quot;points&quot;:[{&quot;x&quot;:-6.867833123850488,&quot;y&quot;:0.8039200475667307,&quot;isEndPoint&quot;:true},{&quot;x&quot;:-4.800877648866148,&quot;y&quot;:-0.018046351218746537,&quot;isEndPoint&quot;:false},{&quot;x&quot;:-2.5475500465018968,&quot;y&quot;:-0.4695435041966043,&quot;isEndPoint&quot;:false},{&quot;x&quot;:-0.19074166453158625,&quot;y&quot;:-0.4695435041966114,&quot;isEndPoint&quot;:true},{&quot;x&quot;:1.6491328991934324,&quot;y&quot;:-0.4695435041966185,&quot;isEndPoint&quot;:true},{&quot;x&quot;:3.4052231166062086,&quot;y&quot;:-0.4695435041966043,&quot;isEndPoint&quot;:false},{&quot;x&quot;:5.147922796907778,&quot;y&quot;:-0.5824986825223242,&quot;isEndPoint&quot;:false},{&quot;x&quot;:6.867833123850488,&quot;y&quot;:-0.8039200475667307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bcb5ca8f-f43e-42f4-b6f1-06ae4b7ab311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47&quot;}},&quot;bcb5ca8f-f43e-42f4-b6f1-06ae4b7ab311&quot;:{&quot;type&quot;:&quot;FIGURE_OBJECT&quot;,&quot;id&quot;:&quot;bcb5ca8f-f43e-42f4-b6f1-06ae4b7ab311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356d5faf-34d0-48a2-a27f-791a6788adae&quot;:{&quot;type&quot;:&quot;FIGURE_OBJECT&quot;,&quot;id&quot;:&quot;356d5faf-34d0-48a2-a27f-791a6788adae&quot;,&quot;parent&quot;:{&quot;type&quot;:&quot;CHILD&quot;,&quot;parentId&quot;:&quot;bcb5ca8f-f43e-42f4-b6f1-06ae4b7ab311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ecba1a4a-6d16-4ede-870e-28af116be920&quot;:{&quot;type&quot;:&quot;FIGURE_OBJECT&quot;,&quot;id&quot;:&quot;ecba1a4a-6d16-4ede-870e-28af116be920&quot;,&quot;parent&quot;:{&quot;type&quot;:&quot;CHILD&quot;,&quot;parentId&quot;:&quot;bcb5ca8f-f43e-42f4-b6f1-06ae4b7ab311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41b68ad8-def8-40a4-ba43-af3a63acb2a8&quot;:{&quot;type&quot;:&quot;FIGURE_OBJECT&quot;,&quot;id&quot;:&quot;41b68ad8-def8-40a4-ba43-af3a63acb2a8&quot;,&quot;parent&quot;:{&quot;type&quot;:&quot;CHILD&quot;,&quot;parentId&quot;:&quot;bcb5ca8f-f43e-42f4-b6f1-06ae4b7ab311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c6aa6469-5a1f-4dae-96e3-23008f78b577&quot;:{&quot;type&quot;:&quot;FIGURE_OBJECT&quot;,&quot;id&quot;:&quot;c6aa6469-5a1f-4dae-96e3-23008f78b577&quot;,&quot;name&quot;:&quot;Cuboidal cell (for brush) (distorted)&quot;,&quot;relativeTransform&quot;:{&quot;translate&quot;:{&quot;x&quot;:12.840835795736805,&quot;y&quot;:23.655031089695864},&quot;rotate&quot;:-2.7414284897595538,&quot;skewX&quot;:5.754135064039307e-17,&quot;scale&quot;:{&quot;x&quot;:0.17363013466672214,&quot;y&quot;:0.17363013466672214}},&quot;opacity&quot;:1,&quot;source&quot;:{&quot;type&quot;:&quot;ASSETS&quot;},&quot;path&quot;:{&quot;type&quot;:&quot;SPLINE&quot;,&quot;spline&quot;:{&quot;points&quot;:[{&quot;x&quot;:-6.921859241244732,&quot;y&quot;:-0.2954969142631121,&quot;isEndPoint&quot;:true},{&quot;x&quot;:-2.309244008728001,&quot;y&quot;:0.498005191813234,&quot;isEndPoint&quot;:false},{&quot;x&quot;:2.3722968677326577,&quot;y&quot;:0.4868198518545903,&quot;isEndPoint&quot;:false},{&quot;x&quot;:6.921859241244732,&quot;y&quot;:-0.29505787997318644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daff5636-27c9-4ab5-affd-a65afb68c429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5&quot;}},&quot;daff5636-27c9-4ab5-affd-a65afb68c429&quot;:{&quot;type&quot;:&quot;FIGURE_OBJECT&quot;,&quot;id&quot;:&quot;daff5636-27c9-4ab5-affd-a65afb68c429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4f8569f2-4661-4f66-8b99-fde9ad8a56cf&quot;:{&quot;type&quot;:&quot;FIGURE_OBJECT&quot;,&quot;id&quot;:&quot;4f8569f2-4661-4f66-8b99-fde9ad8a56cf&quot;,&quot;parent&quot;:{&quot;type&quot;:&quot;CHILD&quot;,&quot;parentId&quot;:&quot;daff5636-27c9-4ab5-affd-a65afb68c429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fcbd5aa8-1015-4288-b6a0-2546ecd8a1de&quot;:{&quot;type&quot;:&quot;FIGURE_OBJECT&quot;,&quot;id&quot;:&quot;fcbd5aa8-1015-4288-b6a0-2546ecd8a1de&quot;,&quot;parent&quot;:{&quot;type&quot;:&quot;CHILD&quot;,&quot;parentId&quot;:&quot;daff5636-27c9-4ab5-affd-a65afb68c429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784fc083-e376-45bf-a2c4-eeb12b54de40&quot;:{&quot;type&quot;:&quot;FIGURE_OBJECT&quot;,&quot;id&quot;:&quot;784fc083-e376-45bf-a2c4-eeb12b54de40&quot;,&quot;parent&quot;:{&quot;type&quot;:&quot;CHILD&quot;,&quot;parentId&quot;:&quot;daff5636-27c9-4ab5-affd-a65afb68c429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49ac5d22-ba1e-45f6-aa84-bd5401f997fc&quot;:{&quot;type&quot;:&quot;FIGURE_OBJECT&quot;,&quot;id&quot;:&quot;49ac5d22-ba1e-45f6-aa84-bd5401f997fc&quot;,&quot;name&quot;:&quot;Cuboidal cell (for brush) (distorted)&quot;,&quot;relativeTransform&quot;:{&quot;translate&quot;:{&quot;x&quot;:10.660863939880471,&quot;y&quot;:23.121136356165362},&quot;rotate&quot;:-3.0613897635247933,&quot;skewX&quot;:2.877067532019653e-17,&quot;scale&quot;:{&quot;x&quot;:0.17363013466672214,&quot;y&quot;:0.17363013466672245}},&quot;opacity&quot;:1,&quot;source&quot;:{&quot;type&quot;:&quot;ASSETS&quot;},&quot;path&quot;:{&quot;type&quot;:&quot;SPLINE&quot;,&quot;spline&quot;:{&quot;points&quot;:[{&quot;x&quot;:-6.921870944760062,&quot;y&quot;:-0.29502712246301843,&quot;isEndPoint&quot;:true},{&quot;x&quot;:-2.3694540497159444,&quot;y&quot;:0.48728431728527977,&quot;isEndPoint&quot;:false},{&quot;x&quot;:2.312378755523941,&quot;y&quot;:0.4974609205887718,&quot;isEndPoint&quot;:false},{&quot;x&quot;:6.921870944760062,&quot;y&quot;:-0.2954726306350536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90e5860a-a7ea-4961-8287-40ef650c0d9e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505&quot;}},&quot;90e5860a-a7ea-4961-8287-40ef650c0d9e&quot;:{&quot;type&quot;:&quot;FIGURE_OBJECT&quot;,&quot;id&quot;:&quot;90e5860a-a7ea-4961-8287-40ef650c0d9e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c2c4f335-e12e-4f90-887d-2050b1f4cba4&quot;:{&quot;type&quot;:&quot;FIGURE_OBJECT&quot;,&quot;id&quot;:&quot;c2c4f335-e12e-4f90-887d-2050b1f4cba4&quot;,&quot;parent&quot;:{&quot;type&quot;:&quot;CHILD&quot;,&quot;parentId&quot;:&quot;90e5860a-a7ea-4961-8287-40ef650c0d9e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a23061b8-da3f-4ff5-8e79-34c18f2f1ecb&quot;:{&quot;type&quot;:&quot;FIGURE_OBJECT&quot;,&quot;id&quot;:&quot;a23061b8-da3f-4ff5-8e79-34c18f2f1ecb&quot;,&quot;parent&quot;:{&quot;type&quot;:&quot;CHILD&quot;,&quot;parentId&quot;:&quot;90e5860a-a7ea-4961-8287-40ef650c0d9e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1873668e-0452-4fe7-b9d7-a3368869a04f&quot;:{&quot;type&quot;:&quot;FIGURE_OBJECT&quot;,&quot;id&quot;:&quot;1873668e-0452-4fe7-b9d7-a3368869a04f&quot;,&quot;parent&quot;:{&quot;type&quot;:&quot;CHILD&quot;,&quot;parentId&quot;:&quot;90e5860a-a7ea-4961-8287-40ef650c0d9e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9813a15f-15f2-4745-9706-bc3a91134061&quot;:{&quot;type&quot;:&quot;FIGURE_OBJECT&quot;,&quot;id&quot;:&quot;9813a15f-15f2-4745-9706-bc3a91134061&quot;,&quot;name&quot;:&quot;Cuboidal cell (for brush) (distorted)&quot;,&quot;relativeTransform&quot;:{&quot;translate&quot;:{&quot;x&quot;:8.416860860822055,&quot;y&quot;:23.283846617936035},&quot;rotate&quot;:2.928556565679412,&quot;skewX&quot;:-8.631202596058962e-17,&quot;scale&quot;:{&quot;x&quot;:0.1736301346667221,&quot;y&quot;:0.17363013466672284}},&quot;opacity&quot;:1,&quot;source&quot;:{&quot;type&quot;:&quot;ASSETS&quot;},&quot;path&quot;:{&quot;type&quot;:&quot;SPLINE&quot;,&quot;spline&quot;:{&quot;points&quot;:[{&quot;x&quot;:-6.94544633593067,&quot;y&quot;:-0.20941332788684974,&quot;isEndPoint&quot;:true},{&quot;x&quot;:-5.025288894659035,&quot;y&quot;:0.06770174738210244,&quot;isEndPoint&quot;:false},{&quot;x&quot;:-3.0751243804231425,&quot;y&quot;:0.20941332788684974,&quot;isEndPoint&quot;:false},{&quot;x&quot;:-1.108160333788998,&quot;y&quot;:0.20941332788684974,&quot;isEndPoint&quot;:true},{&quot;x&quot;:6.94544633593067,&quot;y&quot;:0.20941332788684974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231f1bae-7bd8-4628-876c-1c774f358304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51&quot;}},&quot;231f1bae-7bd8-4628-876c-1c774f358304&quot;:{&quot;type&quot;:&quot;FIGURE_OBJECT&quot;,&quot;id&quot;:&quot;231f1bae-7bd8-4628-876c-1c774f358304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cad37f78-ba95-42d2-9df8-68b5d5e70a8a&quot;:{&quot;type&quot;:&quot;FIGURE_OBJECT&quot;,&quot;id&quot;:&quot;cad37f78-ba95-42d2-9df8-68b5d5e70a8a&quot;,&quot;parent&quot;:{&quot;type&quot;:&quot;CHILD&quot;,&quot;parentId&quot;:&quot;231f1bae-7bd8-4628-876c-1c774f358304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255f0d08-942b-4d08-aa64-279aa313230b&quot;:{&quot;type&quot;:&quot;FIGURE_OBJECT&quot;,&quot;id&quot;:&quot;255f0d08-942b-4d08-aa64-279aa313230b&quot;,&quot;parent&quot;:{&quot;type&quot;:&quot;CHILD&quot;,&quot;parentId&quot;:&quot;231f1bae-7bd8-4628-876c-1c774f358304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82ed2d39-3ac6-4d0f-a896-203502c8ff1c&quot;:{&quot;type&quot;:&quot;FIGURE_OBJECT&quot;,&quot;id&quot;:&quot;82ed2d39-3ac6-4d0f-a896-203502c8ff1c&quot;,&quot;parent&quot;:{&quot;type&quot;:&quot;CHILD&quot;,&quot;parentId&quot;:&quot;231f1bae-7bd8-4628-876c-1c774f358304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c767355f-3c38-4c70-9f0a-47721088d9d2&quot;:{&quot;type&quot;:&quot;FIGURE_OBJECT&quot;,&quot;id&quot;:&quot;c767355f-3c38-4c70-9f0a-47721088d9d2&quot;,&quot;name&quot;:&quot;Cuboidal cell (for brush) (distorted)&quot;,&quot;relativeTransform&quot;:{&quot;translate&quot;:{&quot;x&quot;:6.18819746532734,&quot;y&quot;:23.69326599281644},&quot;rotate&quot;:2.928556565679412,&quot;skewX&quot;:-1.7262405192117924e-16,&quot;scale&quot;:{&quot;x&quot;:0.1736301346667221,&quot;y&quot;:0.17363013466672242}},&quot;opacity&quot;:1,&quot;source&quot;:{&quot;type&quot;:&quot;ASSETS&quot;},&quot;path&quot;:{&quot;type&quot;:&quot;SPLINE&quot;,&quot;spline&quot;:{&quot;points&quot;:[{&quot;x&quot;:-6.933274677238854,&quot;y&quot;:-0.19972489518718817,&quot;isEndPoint&quot;:true},{&quot;x&quot;:4.520437132325496,&quot;y&quot;:-0.19972489518718817,&quot;isEndPoint&quot;:true},{&quot;x&quot;:5.393999725188499,&quot;y&quot;:-0.19972489518718817,&quot;isEndPoint&quot;:false},{&quot;x&quot;:6.201162664682064,&quot;y&quot;:-0.057190043602290075,&quot;isEndPoint&quot;:false},{&quot;x&quot;:6.933274677238854,&quot;y&quot;:0.19972489518718817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0bb894e8-9f14-4bb1-b5db-ff88046a5d99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52&quot;}},&quot;0bb894e8-9f14-4bb1-b5db-ff88046a5d99&quot;:{&quot;type&quot;:&quot;FIGURE_OBJECT&quot;,&quot;id&quot;:&quot;0bb894e8-9f14-4bb1-b5db-ff88046a5d99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85f0fac1-6a72-4562-81d7-1d6135fdb846&quot;:{&quot;type&quot;:&quot;FIGURE_OBJECT&quot;,&quot;id&quot;:&quot;85f0fac1-6a72-4562-81d7-1d6135fdb846&quot;,&quot;parent&quot;:{&quot;type&quot;:&quot;CHILD&quot;,&quot;parentId&quot;:&quot;0bb894e8-9f14-4bb1-b5db-ff88046a5d99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39d60837-e3a4-4649-a8c4-c4ce137b6182&quot;:{&quot;type&quot;:&quot;FIGURE_OBJECT&quot;,&quot;id&quot;:&quot;39d60837-e3a4-4649-a8c4-c4ce137b6182&quot;,&quot;parent&quot;:{&quot;type&quot;:&quot;CHILD&quot;,&quot;parentId&quot;:&quot;0bb894e8-9f14-4bb1-b5db-ff88046a5d99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79d976ad-9641-4dc9-b5a6-19436ce64f11&quot;:{&quot;type&quot;:&quot;FIGURE_OBJECT&quot;,&quot;id&quot;:&quot;79d976ad-9641-4dc9-b5a6-19436ce64f11&quot;,&quot;parent&quot;:{&quot;type&quot;:&quot;CHILD&quot;,&quot;parentId&quot;:&quot;0bb894e8-9f14-4bb1-b5db-ff88046a5d99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c34fa54d-64e1-46ba-bbf2-0b5f656dd1d5&quot;:{&quot;type&quot;:&quot;FIGURE_OBJECT&quot;,&quot;id&quot;:&quot;c34fa54d-64e1-46ba-bbf2-0b5f656dd1d5&quot;,&quot;name&quot;:&quot;Cuboidal cell (for brush) (distorted)&quot;,&quot;relativeTransform&quot;:{&quot;translate&quot;:{&quot;x&quot;:4.371089485824712,&quot;y&quot;:23.207010656420042},&quot;rotate&quot;:-2.1350204406724247,&quot;skewX&quot;:-5.75413506403931e-17,&quot;scale&quot;:{&quot;x&quot;:0.17363013466672209,&quot;y&quot;:0.173630134666722}},&quot;opacity&quot;:1,&quot;source&quot;:{&quot;type&quot;:&quot;ASSETS&quot;},&quot;path&quot;:{&quot;type&quot;:&quot;SPLINE&quot;,&quot;spline&quot;:{&quot;points&quot;:[{&quot;x&quot;:-5.880225767494636,&quot;y&quot;:1.5791452510719535,&quot;isEndPoint&quot;:true},{&quot;x&quot;:-3.1581779676057806,&quot;y&quot;:-2.6858517438981937,&quot;isEndPoint&quot;:false},{&quot;x&quot;:3.216562400606918,&quot;y&quot;:-2.5666053903075965,&quot;isEndPoint&quot;:false},{&quot;x&quot;:5.880225767494636,&quot;y&quot;:1.545723537302369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d6a9f6c3-469c-497f-90fa-b6d2b6c0c509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53&quot;}},&quot;d6a9f6c3-469c-497f-90fa-b6d2b6c0c509&quot;:{&quot;type&quot;:&quot;FIGURE_OBJECT&quot;,&quot;id&quot;:&quot;d6a9f6c3-469c-497f-90fa-b6d2b6c0c509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ed269553-36eb-43c9-ad78-f4c099b8b012&quot;:{&quot;type&quot;:&quot;FIGURE_OBJECT&quot;,&quot;id&quot;:&quot;ed269553-36eb-43c9-ad78-f4c099b8b012&quot;,&quot;parent&quot;:{&quot;type&quot;:&quot;CHILD&quot;,&quot;parentId&quot;:&quot;d6a9f6c3-469c-497f-90fa-b6d2b6c0c509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b577f96c-f614-4b69-8ce8-1bc4d7be27f7&quot;:{&quot;type&quot;:&quot;FIGURE_OBJECT&quot;,&quot;id&quot;:&quot;b577f96c-f614-4b69-8ce8-1bc4d7be27f7&quot;,&quot;parent&quot;:{&quot;type&quot;:&quot;CHILD&quot;,&quot;parentId&quot;:&quot;d6a9f6c3-469c-497f-90fa-b6d2b6c0c509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8fe06646-47e8-40ff-9861-2687ca949a91&quot;:{&quot;type&quot;:&quot;FIGURE_OBJECT&quot;,&quot;id&quot;:&quot;8fe06646-47e8-40ff-9861-2687ca949a91&quot;,&quot;parent&quot;:{&quot;type&quot;:&quot;CHILD&quot;,&quot;parentId&quot;:&quot;d6a9f6c3-469c-497f-90fa-b6d2b6c0c509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4e82df45-9a86-4e28-b2a6-16603465eed5&quot;:{&quot;type&quot;:&quot;FIGURE_OBJECT&quot;,&quot;id&quot;:&quot;4e82df45-9a86-4e28-b2a6-16603465eed5&quot;,&quot;name&quot;:&quot;Cuboidal cell (for brush) (distorted)&quot;,&quot;relativeTransform&quot;:{&quot;translate&quot;:{&quot;x&quot;:4.782538219743508,&quot;y&quot;:21.42632818106742},&quot;rotate&quot;:-0.8092726198022633,&quot;skewX&quot;:-5.754135064039311e-17,&quot;scale&quot;:{&quot;x&quot;:0.17363013466672206,&quot;y&quot;:0.1736301346667221}},&quot;opacity&quot;:1,&quot;source&quot;:{&quot;type&quot;:&quot;ASSETS&quot;},&quot;path&quot;:{&quot;type&quot;:&quot;SPLINE&quot;,&quot;spline&quot;:{&quot;points&quot;:[{&quot;x&quot;:-6.902974798415357,&quot;y&quot;:0.3502076671559955,&quot;isEndPoint&quot;:true},{&quot;x&quot;:-5.991504556089183,&quot;y&quot;:-0.09413689803338698,&quot;isEndPoint&quot;:false},{&quot;x&quot;:-4.939911759222099,&quot;y&quot;:-0.3502076671559742,&quot;isEndPoint&quot;:false},{&quot;x&quot;:-3.7690287668783924,&quot;y&quot;:-0.3502076671559813,&quot;isEndPoint&quot;:true},{&quot;x&quot;:6.902974798415357,&quot;y&quot;:-0.3502076671559955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bc2a0ec6-a13e-49aa-b112-0f289bff2ae2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55&quot;}},&quot;bc2a0ec6-a13e-49aa-b112-0f289bff2ae2&quot;:{&quot;type&quot;:&quot;FIGURE_OBJECT&quot;,&quot;id&quot;:&quot;bc2a0ec6-a13e-49aa-b112-0f289bff2ae2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61aaa5ef-b0cf-4eb5-9904-51acbeca7265&quot;:{&quot;type&quot;:&quot;FIGURE_OBJECT&quot;,&quot;id&quot;:&quot;61aaa5ef-b0cf-4eb5-9904-51acbeca7265&quot;,&quot;parent&quot;:{&quot;type&quot;:&quot;CHILD&quot;,&quot;parentId&quot;:&quot;bc2a0ec6-a13e-49aa-b112-0f289bff2ae2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45f7b730-591e-4a13-904e-50ed4fa62026&quot;:{&quot;type&quot;:&quot;FIGURE_OBJECT&quot;,&quot;id&quot;:&quot;45f7b730-591e-4a13-904e-50ed4fa62026&quot;,&quot;parent&quot;:{&quot;type&quot;:&quot;CHILD&quot;,&quot;parentId&quot;:&quot;bc2a0ec6-a13e-49aa-b112-0f289bff2ae2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aa61e948-ffa3-483e-851d-0dfe1cbe713d&quot;:{&quot;type&quot;:&quot;FIGURE_OBJECT&quot;,&quot;id&quot;:&quot;aa61e948-ffa3-483e-851d-0dfe1cbe713d&quot;,&quot;parent&quot;:{&quot;type&quot;:&quot;CHILD&quot;,&quot;parentId&quot;:&quot;bc2a0ec6-a13e-49aa-b112-0f289bff2ae2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43ac27c1-d6f1-4e2a-a2ca-ccd8f30992b3&quot;:{&quot;type&quot;:&quot;FIGURE_OBJECT&quot;,&quot;id&quot;:&quot;43ac27c1-d6f1-4e2a-a2ca-ccd8f30992b3&quot;,&quot;name&quot;:&quot;Cuboidal cell (for brush) (distorted)&quot;,&quot;relativeTransform&quot;:{&quot;translate&quot;:{&quot;x&quot;:6.054796098683808,&quot;y&quot;:19.622537459720498},&quot;rotate&quot;:-1.1299766192796596,&quot;skewX&quot;:-6.329548570443239e-16,&quot;scale&quot;:{&quot;x&quot;:0.1736301346667221,&quot;y&quot;:0.1736301346667221}},&quot;opacity&quot;:1,&quot;source&quot;:{&quot;type&quot;:&quot;ASSETS&quot;},&quot;path&quot;:{&quot;type&quot;:&quot;SPLINE&quot;,&quot;spline&quot;:{&quot;points&quot;:[{&quot;x&quot;:-6.652700807841967,&quot;y&quot;:-0.6136649711210495,&quot;isEndPoint&quot;:true},{&quot;x&quot;:-3.7087298203687595,&quot;y&quot;:0.36423652026277586,&quot;isEndPoint&quot;:true},{&quot;x&quot;:-0.13298099104537187,&quot;y&quot;:1.5519962257381765,&quot;isEndPoint&quot;:false},{&quot;x&quot;:3.6646907037196286,&quot;y&quot;:0.9709795454423301,&quot;isEndPoint&quot;:false},{&quot;x&quot;:6.652700807841967,&quot;y&quot;:-0.9785222157782015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8400a6d5-a5f1-47a9-8e7b-3150787ab547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555&quot;}},&quot;8400a6d5-a5f1-47a9-8e7b-3150787ab547&quot;:{&quot;type&quot;:&quot;FIGURE_OBJECT&quot;,&quot;id&quot;:&quot;8400a6d5-a5f1-47a9-8e7b-3150787ab547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d135502e-09ac-4e17-8296-2ea6d21d7c90&quot;:{&quot;type&quot;:&quot;FIGURE_OBJECT&quot;,&quot;id&quot;:&quot;d135502e-09ac-4e17-8296-2ea6d21d7c90&quot;,&quot;parent&quot;:{&quot;type&quot;:&quot;CHILD&quot;,&quot;parentId&quot;:&quot;8400a6d5-a5f1-47a9-8e7b-3150787ab547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de71f88f-1794-4296-b863-2e1822ae31da&quot;:{&quot;type&quot;:&quot;FIGURE_OBJECT&quot;,&quot;id&quot;:&quot;de71f88f-1794-4296-b863-2e1822ae31da&quot;,&quot;parent&quot;:{&quot;type&quot;:&quot;CHILD&quot;,&quot;parentId&quot;:&quot;8400a6d5-a5f1-47a9-8e7b-3150787ab547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81b1f753-3645-4e48-a68e-cb7af33428a1&quot;:{&quot;type&quot;:&quot;FIGURE_OBJECT&quot;,&quot;id&quot;:&quot;81b1f753-3645-4e48-a68e-cb7af33428a1&quot;,&quot;parent&quot;:{&quot;type&quot;:&quot;CHILD&quot;,&quot;parentId&quot;:&quot;8400a6d5-a5f1-47a9-8e7b-3150787ab547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f5049af8-be42-46c8-905a-ddd23bcd3545&quot;:{&quot;type&quot;:&quot;FIGURE_OBJECT&quot;,&quot;id&quot;:&quot;f5049af8-be42-46c8-905a-ddd23bcd3545&quot;,&quot;name&quot;:&quot;Cuboidal cell (for brush) (distorted)&quot;,&quot;relativeTransform&quot;:{&quot;translate&quot;:{&quot;x&quot;:5.850027634479646,&quot;y&quot;:17.647351652363927},&quot;rotate&quot;:-2.219346793498633,&quot;skewX&quot;:-1.150827012807861e-16,&quot;scale&quot;:{&quot;x&quot;:0.17363013466672217,&quot;y&quot;:0.17363013466672214}},&quot;opacity&quot;:1,&quot;source&quot;:{&quot;type&quot;:&quot;ASSETS&quot;},&quot;path&quot;:{&quot;type&quot;:&quot;SPLINE&quot;,&quot;spline&quot;:{&quot;points&quot;:[{&quot;x&quot;:-6.543824575088134,&quot;y&quot;:-0.9213666176273774,&quot;isEndPoint&quot;:true},{&quot;x&quot;:-4.733017481679521,&quot;y&quot;:0.26671557125446577,&quot;isEndPoint&quot;:false},{&quot;x&quot;:-2.5877710989014595,&quot;y&quot;:0.9754240221840862,&quot;isEndPoint&quot;:false},{&quot;x&quot;:-0.29570775043575637,&quot;y&quot;:1.0404598121606343,&quot;isEndPoint&quot;:true},{&quot;x&quot;:2.2352713846309875,&quot;y&quot;:1.1122746804422692,&quot;isEndPoint&quot;:false},{&quot;x&quot;:4.612430308732723,&quot;y&quot;:0.3357186253998281,&quot;isEndPoint&quot;:false},{&quot;x&quot;:6.543824575088134,&quot;y&quot;:-1.0450378604812156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a058950c-5f57-4f2c-b4a4-5b9d0e783135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56&quot;}},&quot;a058950c-5f57-4f2c-b4a4-5b9d0e783135&quot;:{&quot;type&quot;:&quot;FIGURE_OBJECT&quot;,&quot;id&quot;:&quot;a058950c-5f57-4f2c-b4a4-5b9d0e783135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48c6fcd5-9d0d-4303-9edc-75113b62e6e6&quot;:{&quot;type&quot;:&quot;FIGURE_OBJECT&quot;,&quot;id&quot;:&quot;48c6fcd5-9d0d-4303-9edc-75113b62e6e6&quot;,&quot;parent&quot;:{&quot;type&quot;:&quot;CHILD&quot;,&quot;parentId&quot;:&quot;a058950c-5f57-4f2c-b4a4-5b9d0e783135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97378ad3-0130-4086-8232-8a876cd2e0cd&quot;:{&quot;type&quot;:&quot;FIGURE_OBJECT&quot;,&quot;id&quot;:&quot;97378ad3-0130-4086-8232-8a876cd2e0cd&quot;,&quot;parent&quot;:{&quot;type&quot;:&quot;CHILD&quot;,&quot;parentId&quot;:&quot;a058950c-5f57-4f2c-b4a4-5b9d0e783135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fbfa3707-2ad8-4df5-ad2a-9d1697db4f09&quot;:{&quot;type&quot;:&quot;FIGURE_OBJECT&quot;,&quot;id&quot;:&quot;fbfa3707-2ad8-4df5-ad2a-9d1697db4f09&quot;,&quot;parent&quot;:{&quot;type&quot;:&quot;CHILD&quot;,&quot;parentId&quot;:&quot;a058950c-5f57-4f2c-b4a4-5b9d0e783135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0766b271-c88d-4aae-9791-b0d4c93500c9&quot;:{&quot;type&quot;:&quot;FIGURE_OBJECT&quot;,&quot;id&quot;:&quot;0766b271-c88d-4aae-9791-b0d4c93500c9&quot;,&quot;name&quot;:&quot;Cuboidal cell (for brush) (distorted)&quot;,&quot;relativeTransform&quot;:{&quot;translate&quot;:{&quot;x&quot;:3.9906755617661562,&quot;y&quot;:17.002530535323594},&quot;rotate&quot;:2.8976024558701567,&quot;skewX&quot;:-5.7541350640393e-17,&quot;scale&quot;:{&quot;x&quot;:0.17363013466672222,&quot;y&quot;:0.17363013466672242}},&quot;opacity&quot;:1,&quot;source&quot;:{&quot;type&quot;:&quot;ASSETS&quot;},&quot;path&quot;:{&quot;type&quot;:&quot;SPLINE&quot;,&quot;spline&quot;:{&quot;points&quot;:[{&quot;x&quot;:-6.654729652874757,&quot;y&quot;:-1.0456611823672586,&quot;isEndPoint&quot;:true},{&quot;x&quot;:-4.027354357221192,&quot;y&quot;:0.8290423147717791,&quot;isEndPoint&quot;:false},{&quot;x&quot;:-0.6268816060359725,&quot;y&quot;:1.5480249261457533,&quot;isEndPoint&quot;:false},{&quot;x&quot;:2.6982717479293683,&quot;y&quot;:0.6806244591972077,&quot;isEndPoint&quot;:true},{&quot;x&quot;:6.654729652874757,&quot;y&quot;:-0.3514582957588286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d750076d-4b2e-4fc3-a8fb-7830bc22c99d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57&quot;}},&quot;d750076d-4b2e-4fc3-a8fb-7830bc22c99d&quot;:{&quot;type&quot;:&quot;FIGURE_OBJECT&quot;,&quot;id&quot;:&quot;d750076d-4b2e-4fc3-a8fb-7830bc22c99d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e7e76453-be74-404e-87cd-bb31dd879443&quot;:{&quot;type&quot;:&quot;FIGURE_OBJECT&quot;,&quot;id&quot;:&quot;e7e76453-be74-404e-87cd-bb31dd879443&quot;,&quot;parent&quot;:{&quot;type&quot;:&quot;CHILD&quot;,&quot;parentId&quot;:&quot;d750076d-4b2e-4fc3-a8fb-7830bc22c99d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2562e701-5560-4fa5-a73b-96fafd692f3a&quot;:{&quot;type&quot;:&quot;FIGURE_OBJECT&quot;,&quot;id&quot;:&quot;2562e701-5560-4fa5-a73b-96fafd692f3a&quot;,&quot;parent&quot;:{&quot;type&quot;:&quot;CHILD&quot;,&quot;parentId&quot;:&quot;d750076d-4b2e-4fc3-a8fb-7830bc22c99d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ea5a7e16-201a-44b0-a50a-beede8c53c30&quot;:{&quot;type&quot;:&quot;FIGURE_OBJECT&quot;,&quot;id&quot;:&quot;ea5a7e16-201a-44b0-a50a-beede8c53c30&quot;,&quot;parent&quot;:{&quot;type&quot;:&quot;CHILD&quot;,&quot;parentId&quot;:&quot;d750076d-4b2e-4fc3-a8fb-7830bc22c99d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4946dde6-7dbb-44ee-b15f-a9650077a633&quot;:{&quot;type&quot;:&quot;FIGURE_OBJECT&quot;,&quot;id&quot;:&quot;4946dde6-7dbb-44ee-b15f-a9650077a633&quot;,&quot;name&quot;:&quot;Cuboidal cell (for brush) (distorted)&quot;,&quot;relativeTransform&quot;:{&quot;translate&quot;:{&quot;x&quot;:1.9327284522312085,&quot;y&quot;:17.809738642616388},&quot;rotate&quot;:2.6424287498542642,&quot;skewX&quot;:-2.3016540256157196e-16,&quot;scale&quot;:{&quot;x&quot;:0.17363013466672225,&quot;y&quot;:0.17363013466672222}},&quot;opacity&quot;:1,&quot;source&quot;:{&quot;type&quot;:&quot;ASSETS&quot;},&quot;path&quot;:{&quot;type&quot;:&quot;SPLINE&quot;,&quot;spline&quot;:{&quot;points&quot;:[{&quot;x&quot;:-6.938406226211839,&quot;y&quot;:-0.25226406088983566,&quot;isEndPoint&quot;:true},{&quot;x&quot;:1.9950823723023703,&quot;y&quot;:-0.25226406088984277,&quot;isEndPoint&quot;:true},{&quot;x&quot;:3.6862507078732847,&quot;y&quot;:-0.25226406088984277,&quot;isEndPoint&quot;:false},{&quot;x&quot;:5.33995268767255,&quot;y&quot;:-0.07869056857325063,&quot;isEndPoint&quot;:false},{&quot;x&quot;:6.938406226211839,&quot;y&quot;:0.25226406088984277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8d7e0f13-657e-4629-a791-15f4ee78a719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58&quot;}},&quot;8d7e0f13-657e-4629-a791-15f4ee78a719&quot;:{&quot;type&quot;:&quot;FIGURE_OBJECT&quot;,&quot;id&quot;:&quot;8d7e0f13-657e-4629-a791-15f4ee78a719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5d3c85fd-bd4e-4427-81d2-35e3dc8c6488&quot;:{&quot;type&quot;:&quot;FIGURE_OBJECT&quot;,&quot;id&quot;:&quot;5d3c85fd-bd4e-4427-81d2-35e3dc8c6488&quot;,&quot;parent&quot;:{&quot;type&quot;:&quot;CHILD&quot;,&quot;parentId&quot;:&quot;8d7e0f13-657e-4629-a791-15f4ee78a719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1b6d94aa-d04f-47f3-a73d-20b4d13aa172&quot;:{&quot;type&quot;:&quot;FIGURE_OBJECT&quot;,&quot;id&quot;:&quot;1b6d94aa-d04f-47f3-a73d-20b4d13aa172&quot;,&quot;parent&quot;:{&quot;type&quot;:&quot;CHILD&quot;,&quot;parentId&quot;:&quot;8d7e0f13-657e-4629-a791-15f4ee78a719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aa3bc222-0707-4b88-85a4-42e5a191829f&quot;:{&quot;type&quot;:&quot;FIGURE_OBJECT&quot;,&quot;id&quot;:&quot;aa3bc222-0707-4b88-85a4-42e5a191829f&quot;,&quot;parent&quot;:{&quot;type&quot;:&quot;CHILD&quot;,&quot;parentId&quot;:&quot;8d7e0f13-657e-4629-a791-15f4ee78a719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0eda1c68-36e6-40d3-948c-884a4989db97&quot;:{&quot;type&quot;:&quot;FIGURE_OBJECT&quot;,&quot;id&quot;:&quot;0eda1c68-36e6-40d3-948c-884a4989db97&quot;,&quot;name&quot;:&quot;Cuboidal cell (for brush) (distorted)&quot;,&quot;relativeTransform&quot;:{&quot;translate&quot;:{&quot;x&quot;:-0.19459310903439156,&quot;y&quot;:18.439386476814875},&quot;rotate&quot;:3.0997927600393793,&quot;skewX&quot;:7.192668830049135e-18,&quot;scale&quot;:{&quot;x&quot;:0.1736301346667221,&quot;y&quot;:0.17363013466672209}},&quot;opacity&quot;:1,&quot;source&quot;:{&quot;type&quot;:&quot;ASSETS&quot;},&quot;path&quot;:{&quot;type&quot;:&quot;SPLINE&quot;,&quot;spline&quot;:{&quot;points&quot;:[{&quot;x&quot;:-6.860556429506236,&quot;y&quot;:0.49667406386892754,&quot;isEndPoint&quot;:true},{&quot;x&quot;:-2.2996627370157405,&quot;y&quot;:-0.8529475404409608,&quot;isEndPoint&quot;:false},{&quot;x&quot;:2.461824807271011,&quot;y&quot;:-0.8005577939837805,&quot;isEndPoint&quot;:false},{&quot;x&quot;:6.860556429506236,&quot;y&quot;:0.4910708913474098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defd72bf-4eac-4da0-a24e-34ca8c1bba80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6&quot;}},&quot;defd72bf-4eac-4da0-a24e-34ca8c1bba80&quot;:{&quot;type&quot;:&quot;FIGURE_OBJECT&quot;,&quot;id&quot;:&quot;defd72bf-4eac-4da0-a24e-34ca8c1bba80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e2e2517f-1764-45d7-894e-ff68eb1e4b67&quot;:{&quot;type&quot;:&quot;FIGURE_OBJECT&quot;,&quot;id&quot;:&quot;e2e2517f-1764-45d7-894e-ff68eb1e4b67&quot;,&quot;parent&quot;:{&quot;type&quot;:&quot;CHILD&quot;,&quot;parentId&quot;:&quot;defd72bf-4eac-4da0-a24e-34ca8c1bba80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5002b702-6d91-44e3-b62c-bcf0d099fd6d&quot;:{&quot;type&quot;:&quot;FIGURE_OBJECT&quot;,&quot;id&quot;:&quot;5002b702-6d91-44e3-b62c-bcf0d099fd6d&quot;,&quot;parent&quot;:{&quot;type&quot;:&quot;CHILD&quot;,&quot;parentId&quot;:&quot;defd72bf-4eac-4da0-a24e-34ca8c1bba80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d3708914-cbdc-4f42-8df7-3e30624d5713&quot;:{&quot;type&quot;:&quot;FIGURE_OBJECT&quot;,&quot;id&quot;:&quot;d3708914-cbdc-4f42-8df7-3e30624d5713&quot;,&quot;parent&quot;:{&quot;type&quot;:&quot;CHILD&quot;,&quot;parentId&quot;:&quot;defd72bf-4eac-4da0-a24e-34ca8c1bba80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ceab529a-4580-42fd-aa87-791ee8b081dd&quot;:{&quot;type&quot;:&quot;FIGURE_OBJECT&quot;,&quot;id&quot;:&quot;ceab529a-4580-42fd-aa87-791ee8b081dd&quot;,&quot;name&quot;:&quot;Cuboidal cell (for brush) (distorted)&quot;,&quot;relativeTransform&quot;:{&quot;translate&quot;:{&quot;x&quot;:-2.3357754001393305,&quot;y&quot;:17.945572767385737},&quot;rotate&quot;:-2.646528021524483,&quot;skewX&quot;:3.452481038423584e-16,&quot;scale&quot;:{&quot;x&quot;:0.17363013466672214,&quot;y&quot;:0.17363013466672217}},&quot;opacity&quot;:1,&quot;source&quot;:{&quot;type&quot;:&quot;ASSETS&quot;},&quot;path&quot;:{&quot;type&quot;:&quot;SPLINE&quot;,&quot;spline&quot;:{&quot;points&quot;:[{&quot;x&quot;:-6.860649171855215,&quot;y&quot;:0.49061613121320535,&quot;isEndPoint&quot;:true},{&quot;x&quot;:-2.454503033638268,&quot;y&quot;:-0.8023966486591791,&quot;isEndPoint&quot;:false},{&quot;x&quot;:2.309259970011965,&quot;y&quot;:-0.850121447697727,&quot;isEndPoint&quot;:false},{&quot;x&quot;:6.860649171855215,&quot;y&quot;:0.4963820367390963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a78f0e77-fd72-467f-82b4-2f6bbc25c008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605&quot;}},&quot;a78f0e77-fd72-467f-82b4-2f6bbc25c008&quot;:{&quot;type&quot;:&quot;FIGURE_OBJECT&quot;,&quot;id&quot;:&quot;a78f0e77-fd72-467f-82b4-2f6bbc25c008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e5091145-9395-4bc6-80c1-d7504d8761e1&quot;:{&quot;type&quot;:&quot;FIGURE_OBJECT&quot;,&quot;id&quot;:&quot;e5091145-9395-4bc6-80c1-d7504d8761e1&quot;,&quot;parent&quot;:{&quot;type&quot;:&quot;CHILD&quot;,&quot;parentId&quot;:&quot;a78f0e77-fd72-467f-82b4-2f6bbc25c008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847eda8a-5238-41be-8559-b7e070a2c1a8&quot;:{&quot;type&quot;:&quot;FIGURE_OBJECT&quot;,&quot;id&quot;:&quot;847eda8a-5238-41be-8559-b7e070a2c1a8&quot;,&quot;parent&quot;:{&quot;type&quot;:&quot;CHILD&quot;,&quot;parentId&quot;:&quot;a78f0e77-fd72-467f-82b4-2f6bbc25c008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8bf9981b-c196-4f8a-9291-97abf711dc24&quot;:{&quot;type&quot;:&quot;FIGURE_OBJECT&quot;,&quot;id&quot;:&quot;8bf9981b-c196-4f8a-9291-97abf711dc24&quot;,&quot;parent&quot;:{&quot;type&quot;:&quot;CHILD&quot;,&quot;parentId&quot;:&quot;a78f0e77-fd72-467f-82b4-2f6bbc25c008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dd1f09a4-95dd-4e3b-9dea-24377997625d&quot;:{&quot;type&quot;:&quot;FIGURE_OBJECT&quot;,&quot;id&quot;:&quot;dd1f09a4-95dd-4e3b-9dea-24377997625d&quot;,&quot;name&quot;:&quot;Cuboidal cell (for brush) (distorted)&quot;,&quot;relativeTransform&quot;:{&quot;translate&quot;:{&quot;x&quot;:-3.956748254513849,&quot;y&quot;:16.43698680435873},&quot;rotate&quot;:-2.1634759192752213,&quot;skewX&quot;:2.8770675320196515e-16,&quot;scale&quot;:{&quot;x&quot;:0.1736301346667222,&quot;y&quot;:0.17363013466672206}},&quot;opacity&quot;:1,&quot;source&quot;:{&quot;type&quot;:&quot;ASSETS&quot;},&quot;path&quot;:{&quot;type&quot;:&quot;SPLINE&quot;,&quot;spline&quot;:{&quot;points&quot;:[{&quot;x&quot;:-6.931073034419821,&quot;y&quot;:0.3193515902769519,&quot;isEndPoint&quot;:true},{&quot;x&quot;:-5.145101481537392,&quot;y&quot;:-0.09871519006728136,&quot;isEndPoint&quot;:false},{&quot;x&quot;:-3.2860205671064158,&quot;y&quot;:-0.3193515902769377,&quot;isEndPoint&quot;:false},{&quot;x&quot;:-1.3793146279317092,&quot;y&quot;:-0.3193515902769519,&quot;isEndPoint&quot;:true},{&quot;x&quot;:6.931073034419821,&quot;y&quot;:-0.3193515902769519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4e4088f1-5c56-41f0-ba90-aafb846da596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61&quot;}},&quot;4e4088f1-5c56-41f0-ba90-aafb846da596&quot;:{&quot;type&quot;:&quot;FIGURE_OBJECT&quot;,&quot;id&quot;:&quot;4e4088f1-5c56-41f0-ba90-aafb846da596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f2ffcca9-76b8-4b62-9499-222fed778cfd&quot;:{&quot;type&quot;:&quot;FIGURE_OBJECT&quot;,&quot;id&quot;:&quot;f2ffcca9-76b8-4b62-9499-222fed778cfd&quot;,&quot;parent&quot;:{&quot;type&quot;:&quot;CHILD&quot;,&quot;parentId&quot;:&quot;4e4088f1-5c56-41f0-ba90-aafb846da596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2f1fdf14-6052-4eee-9495-03b2cab2b2cd&quot;:{&quot;type&quot;:&quot;FIGURE_OBJECT&quot;,&quot;id&quot;:&quot;2f1fdf14-6052-4eee-9495-03b2cab2b2cd&quot;,&quot;parent&quot;:{&quot;type&quot;:&quot;CHILD&quot;,&quot;parentId&quot;:&quot;4e4088f1-5c56-41f0-ba90-aafb846da596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6fe1e406-c351-41e3-93e8-4dad3fa2701c&quot;:{&quot;type&quot;:&quot;FIGURE_OBJECT&quot;,&quot;id&quot;:&quot;6fe1e406-c351-41e3-93e8-4dad3fa2701c&quot;,&quot;parent&quot;:{&quot;type&quot;:&quot;CHILD&quot;,&quot;parentId&quot;:&quot;4e4088f1-5c56-41f0-ba90-aafb846da596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a86f6f67-24b9-4d62-b495-429bc88b4ac5&quot;:{&quot;type&quot;:&quot;FIGURE_OBJECT&quot;,&quot;id&quot;:&quot;a86f6f67-24b9-4d62-b495-429bc88b4ac5&quot;,&quot;name&quot;:&quot;Cuboidal cell (for brush) (distorted)&quot;,&quot;relativeTransform&quot;:{&quot;translate&quot;:{&quot;x&quot;:-5.268602205448601,&quot;y&quot;:14.588274461558308},&quot;rotate&quot;:-2.1634759192752213,&quot;skewX&quot;:2.8770675320196515e-16,&quot;scale&quot;:{&quot;x&quot;:0.1736301346667222,&quot;y&quot;:0.17363013466672206}},&quot;opacity&quot;:1,&quot;source&quot;:{&quot;type&quot;:&quot;ASSETS&quot;},&quot;path&quot;:{&quot;type&quot;:&quot;SPLINE&quot;,&quot;spline&quot;:{&quot;points&quot;:[{&quot;x&quot;:-6.955408336955724,&quot;y&quot;:7.105427357601002e-15,&quot;isEndPoint&quot;:true},{&quot;x&quot;:6.955408336955724,&quot;y&quot;:-7.105427357601002e-15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5597bf41-84df-4bb5-9654-fcb4b2e4e824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62&quot;}},&quot;5597bf41-84df-4bb5-9654-fcb4b2e4e824&quot;:{&quot;type&quot;:&quot;FIGURE_OBJECT&quot;,&quot;id&quot;:&quot;5597bf41-84df-4bb5-9654-fcb4b2e4e824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3579cbf0-e942-4171-8964-dd6a470487a4&quot;:{&quot;type&quot;:&quot;FIGURE_OBJECT&quot;,&quot;id&quot;:&quot;3579cbf0-e942-4171-8964-dd6a470487a4&quot;,&quot;parent&quot;:{&quot;type&quot;:&quot;CHILD&quot;,&quot;parentId&quot;:&quot;5597bf41-84df-4bb5-9654-fcb4b2e4e824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f5d4d768-8e04-4ccb-8d5d-71e1bf5a8748&quot;:{&quot;type&quot;:&quot;FIGURE_OBJECT&quot;,&quot;id&quot;:&quot;f5d4d768-8e04-4ccb-8d5d-71e1bf5a8748&quot;,&quot;parent&quot;:{&quot;type&quot;:&quot;CHILD&quot;,&quot;parentId&quot;:&quot;5597bf41-84df-4bb5-9654-fcb4b2e4e824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82d7d59f-7d81-4876-98eb-73fe104f7033&quot;:{&quot;type&quot;:&quot;FIGURE_OBJECT&quot;,&quot;id&quot;:&quot;82d7d59f-7d81-4876-98eb-73fe104f7033&quot;,&quot;parent&quot;:{&quot;type&quot;:&quot;CHILD&quot;,&quot;parentId&quot;:&quot;5597bf41-84df-4bb5-9654-fcb4b2e4e824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ac4b1f4a-c02a-480e-92c8-124ae299ea9c&quot;:{&quot;type&quot;:&quot;FIGURE_OBJECT&quot;,&quot;id&quot;:&quot;ac4b1f4a-c02a-480e-92c8-124ae299ea9c&quot;,&quot;name&quot;:&quot;Cuboidal cell (for brush) (distorted)&quot;,&quot;relativeTransform&quot;:{&quot;translate&quot;:{&quot;x&quot;:-6.5368243221875915,&quot;y&quot;:12.70508437561969},&quot;rotate&quot;:-2.1634759192752213,&quot;skewX&quot;:2.8770675320196515e-16,&quot;scale&quot;:{&quot;x&quot;:0.1736301346667222,&quot;y&quot;:0.17363013466672206}},&quot;opacity&quot;:1,&quot;source&quot;:{&quot;type&quot;:&quot;ASSETS&quot;},&quot;path&quot;:{&quot;type&quot;:&quot;SPLINE&quot;,&quot;spline&quot;:{&quot;points&quot;:[{&quot;x&quot;:-6.955408336955722,&quot;y&quot;:0,&quot;isEndPoint&quot;:true},{&quot;x&quot;:6.955408336955722,&quot;y&quot;:0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c788e12c-a165-4e62-9a3a-dc5a955a1e82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63&quot;}},&quot;c788e12c-a165-4e62-9a3a-dc5a955a1e82&quot;:{&quot;type&quot;:&quot;FIGURE_OBJECT&quot;,&quot;id&quot;:&quot;c788e12c-a165-4e62-9a3a-dc5a955a1e82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b3d3da43-00d2-4911-9a1e-54e51eea584a&quot;:{&quot;type&quot;:&quot;FIGURE_OBJECT&quot;,&quot;id&quot;:&quot;b3d3da43-00d2-4911-9a1e-54e51eea584a&quot;,&quot;parent&quot;:{&quot;type&quot;:&quot;CHILD&quot;,&quot;parentId&quot;:&quot;c788e12c-a165-4e62-9a3a-dc5a955a1e82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a1ef2a28-97dd-44f3-aea2-7563cfbf14f0&quot;:{&quot;type&quot;:&quot;FIGURE_OBJECT&quot;,&quot;id&quot;:&quot;a1ef2a28-97dd-44f3-aea2-7563cfbf14f0&quot;,&quot;parent&quot;:{&quot;type&quot;:&quot;CHILD&quot;,&quot;parentId&quot;:&quot;c788e12c-a165-4e62-9a3a-dc5a955a1e82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ecdade86-72bc-4971-af3f-4fc923c0aeb4&quot;:{&quot;type&quot;:&quot;FIGURE_OBJECT&quot;,&quot;id&quot;:&quot;ecdade86-72bc-4971-af3f-4fc923c0aeb4&quot;,&quot;parent&quot;:{&quot;type&quot;:&quot;CHILD&quot;,&quot;parentId&quot;:&quot;c788e12c-a165-4e62-9a3a-dc5a955a1e82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11e6f05f-30e8-443d-a48b-98c831784f20&quot;:{&quot;type&quot;:&quot;FIGURE_OBJECT&quot;,&quot;id&quot;:&quot;11e6f05f-30e8-443d-a48b-98c831784f20&quot;,&quot;name&quot;:&quot;Cuboidal cell (for brush) (distorted)&quot;,&quot;relativeTransform&quot;:{&quot;translate&quot;:{&quot;x&quot;:-7.820024618288757,&quot;y&quot;:10.83254368161407},&quot;rotate&quot;:-2.1634759192752213,&quot;skewX&quot;:2.8770675320196515e-16,&quot;scale&quot;:{&quot;x&quot;:0.1736301346667222,&quot;y&quot;:0.17363013466672206}},&quot;opacity&quot;:1,&quot;source&quot;:{&quot;type&quot;:&quot;ASSETS&quot;},&quot;path&quot;:{&quot;type&quot;:&quot;SPLINE&quot;,&quot;spline&quot;:{&quot;points&quot;:[{&quot;x&quot;:-6.952721536670831,&quot;y&quot;:0.10581228406795162,&quot;isEndPoint&quot;:true},{&quot;x&quot;:1.4760301726328944,&quot;y&quot;:0.10581228406795162,&quot;isEndPoint&quot;:true},{&quot;x&quot;:3.309077950160768,&quot;y&quot;:0.10581228406795162,&quot;isEndPoint&quot;:false},{&quot;x&quot;:5.135903782701911,&quot;y&quot;:0.03482721578789949,&quot;isEndPoint&quot;:false},{&quot;x&quot;:6.952721536670831,&quot;y&quot;:-0.10581228406795162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5758d772-92cf-4c88-962a-00849a8fec90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65&quot;}},&quot;5758d772-92cf-4c88-962a-00849a8fec90&quot;:{&quot;type&quot;:&quot;FIGURE_OBJECT&quot;,&quot;id&quot;:&quot;5758d772-92cf-4c88-962a-00849a8fec90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ed2f3af8-ae38-4bfc-98ac-58a6b6c57759&quot;:{&quot;type&quot;:&quot;FIGURE_OBJECT&quot;,&quot;id&quot;:&quot;ed2f3af8-ae38-4bfc-98ac-58a6b6c57759&quot;,&quot;parent&quot;:{&quot;type&quot;:&quot;CHILD&quot;,&quot;parentId&quot;:&quot;5758d772-92cf-4c88-962a-00849a8fec90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e7e4313e-30aa-4c3c-8be2-97baa6d404ed&quot;:{&quot;type&quot;:&quot;FIGURE_OBJECT&quot;,&quot;id&quot;:&quot;e7e4313e-30aa-4c3c-8be2-97baa6d404ed&quot;,&quot;parent&quot;:{&quot;type&quot;:&quot;CHILD&quot;,&quot;parentId&quot;:&quot;5758d772-92cf-4c88-962a-00849a8fec90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e277854e-0dba-4e59-b726-e933c6c65983&quot;:{&quot;type&quot;:&quot;FIGURE_OBJECT&quot;,&quot;id&quot;:&quot;e277854e-0dba-4e59-b726-e933c6c65983&quot;,&quot;parent&quot;:{&quot;type&quot;:&quot;CHILD&quot;,&quot;parentId&quot;:&quot;5758d772-92cf-4c88-962a-00849a8fec90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6d3bf89f-be33-40e0-b454-61ab57cd5b72&quot;:{&quot;type&quot;:&quot;FIGURE_OBJECT&quot;,&quot;id&quot;:&quot;6d3bf89f-be33-40e0-b454-61ab57cd5b72&quot;,&quot;name&quot;:&quot;Cuboidal cell (for brush) (distorted)&quot;,&quot;relativeTransform&quot;:{&quot;translate&quot;:{&quot;x&quot;:-9.226110605944408,&quot;y&quot;:9.058236836344575},&quot;rotate&quot;:-2.327028031546637,&quot;skewX&quot;:2.8770675320196535e-16,&quot;scale&quot;:{&quot;x&quot;:0.17363013466672214,&quot;y&quot;:0.17363013466672197}},&quot;opacity&quot;:1,&quot;source&quot;:{&quot;type&quot;:&quot;ASSETS&quot;},&quot;path&quot;:{&quot;type&quot;:&quot;SPLINE&quot;,&quot;spline&quot;:{&quot;points&quot;:[{&quot;x&quot;:-6.94428848739874,&quot;y&quot;:-0.17038454483367926,&quot;isEndPoint&quot;:true},{&quot;x&quot;:-2.3062959101365372,&quot;y&quot;:0.2858935173722884,&quot;isEndPoint&quot;:false},{&quot;x&quot;:2.345215129219749,&quot;y&quot;:0.2820352844207875,&quot;isEndPoint&quot;:false},{&quot;x&quot;:6.94428848739874,&quot;y&quot;:-0.17033749076725113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387e562d-5d4b-4e63-8ad7-98b93e0a286c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655&quot;}},&quot;387e562d-5d4b-4e63-8ad7-98b93e0a286c&quot;:{&quot;type&quot;:&quot;FIGURE_OBJECT&quot;,&quot;id&quot;:&quot;387e562d-5d4b-4e63-8ad7-98b93e0a286c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a95149c3-4b9c-4839-acf8-1a45df9af568&quot;:{&quot;type&quot;:&quot;FIGURE_OBJECT&quot;,&quot;id&quot;:&quot;a95149c3-4b9c-4839-acf8-1a45df9af568&quot;,&quot;parent&quot;:{&quot;type&quot;:&quot;CHILD&quot;,&quot;parentId&quot;:&quot;387e562d-5d4b-4e63-8ad7-98b93e0a286c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7aedcdfb-2436-4018-b877-4df8b0f45ce6&quot;:{&quot;type&quot;:&quot;FIGURE_OBJECT&quot;,&quot;id&quot;:&quot;7aedcdfb-2436-4018-b877-4df8b0f45ce6&quot;,&quot;parent&quot;:{&quot;type&quot;:&quot;CHILD&quot;,&quot;parentId&quot;:&quot;387e562d-5d4b-4e63-8ad7-98b93e0a286c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a1c148c8-54cb-420f-bcbf-025b91313697&quot;:{&quot;type&quot;:&quot;FIGURE_OBJECT&quot;,&quot;id&quot;:&quot;a1c148c8-54cb-420f-bcbf-025b91313697&quot;,&quot;parent&quot;:{&quot;type&quot;:&quot;CHILD&quot;,&quot;parentId&quot;:&quot;387e562d-5d4b-4e63-8ad7-98b93e0a286c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35c66cb9-b825-4e50-8b25-dc38ffced5ba&quot;:{&quot;type&quot;:&quot;FIGURE_OBJECT&quot;,&quot;id&quot;:&quot;35c66cb9-b825-4e50-8b25-dc38ffced5ba&quot;,&quot;name&quot;:&quot;Cuboidal cell (for brush) (distorted)&quot;,&quot;relativeTransform&quot;:{&quot;translate&quot;:{&quot;x&quot;:-10.922921144000131,&quot;y&quot;:7.562769320269481},&quot;rotate&quot;:-2.5113341444334134,&quot;skewX&quot;:0,&quot;scale&quot;:{&quot;x&quot;:0.17363013466672214,&quot;y&quot;:0.17363013466672214}},&quot;opacity&quot;:1,&quot;source&quot;:{&quot;type&quot;:&quot;ASSETS&quot;},&quot;path&quot;:{&quot;type&quot;:&quot;SPLINE&quot;,&quot;spline&quot;:{&quot;points&quot;:[{&quot;x&quot;:-6.944287209047381,&quot;y&quot;:-0.17030348301809878,&quot;isEndPoint&quot;:true},{&quot;x&quot;:-2.327126294799122,&quot;y&quot;:0.2837424683266116,&quot;isEndPoint&quot;:false},{&quot;x&quot;:2.324970004393812,&quot;y&quot;:0.28396276157221595,&quot;isEndPoint&quot;:false},{&quot;x&quot;:6.944287209047381,&quot;y&quot;:-0.17031247150506684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44ebe4e8-190a-44f2-be13-033561618bb3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66&quot;}},&quot;44ebe4e8-190a-44f2-be13-033561618bb3&quot;:{&quot;type&quot;:&quot;FIGURE_OBJECT&quot;,&quot;id&quot;:&quot;44ebe4e8-190a-44f2-be13-033561618bb3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e6698d1e-724a-4475-9bbb-0b842bf3a9db&quot;:{&quot;type&quot;:&quot;FIGURE_OBJECT&quot;,&quot;id&quot;:&quot;e6698d1e-724a-4475-9bbb-0b842bf3a9db&quot;,&quot;parent&quot;:{&quot;type&quot;:&quot;CHILD&quot;,&quot;parentId&quot;:&quot;44ebe4e8-190a-44f2-be13-033561618bb3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555d16c4-9369-40e2-894a-b2c4e8e3d187&quot;:{&quot;type&quot;:&quot;FIGURE_OBJECT&quot;,&quot;id&quot;:&quot;555d16c4-9369-40e2-894a-b2c4e8e3d187&quot;,&quot;parent&quot;:{&quot;type&quot;:&quot;CHILD&quot;,&quot;parentId&quot;:&quot;44ebe4e8-190a-44f2-be13-033561618bb3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e6d8f9ee-54bb-4bb2-ac24-3761a4e2fcfe&quot;:{&quot;type&quot;:&quot;FIGURE_OBJECT&quot;,&quot;id&quot;:&quot;e6d8f9ee-54bb-4bb2-ac24-3761a4e2fcfe&quot;,&quot;parent&quot;:{&quot;type&quot;:&quot;CHILD&quot;,&quot;parentId&quot;:&quot;44ebe4e8-190a-44f2-be13-033561618bb3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777272f1-fa1c-4151-9abf-196cde0e020f&quot;:{&quot;type&quot;:&quot;FIGURE_OBJECT&quot;,&quot;id&quot;:&quot;777272f1-fa1c-4151-9abf-196cde0e020f&quot;,&quot;name&quot;:&quot;Cuboidal cell (for brush) (distorted)&quot;,&quot;relativeTransform&quot;:{&quot;translate&quot;:{&quot;x&quot;:-12.865057731157927,&quot;y&quot;:6.4035951466529895},&quot;rotate&quot;:-2.6956492383253474,&quot;skewX&quot;:2.3016540256157206e-16,&quot;scale&quot;:{&quot;x&quot;:0.1736301346667222,&quot;y&quot;:0.17363013466672225}},&quot;opacity&quot;:1,&quot;source&quot;:{&quot;type&quot;:&quot;ASSETS&quot;},&quot;path&quot;:{&quot;type&quot;:&quot;SPLINE&quot;,&quot;spline&quot;:{&quot;points&quot;:[{&quot;x&quot;:-6.944274244599633,&quot;y&quot;:-0.17036000234509047,&quot;isEndPoint&quot;:true},{&quot;x&quot;:-2.3474657372006718,&quot;y&quot;:0.28181783138929845,&quot;isEndPoint&quot;:false},{&quot;x&quot;:2.303895602641937,&quot;y&quot;:0.28610741406196055,&quot;isEndPoint&quot;:false},{&quot;x&quot;:6.944274244599633,&quot;y&quot;:-0.17038119685016412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4d0db13e-f22b-4c4b-ac3f-76ce9c44c503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67&quot;}},&quot;4d0db13e-f22b-4c4b-ac3f-76ce9c44c503&quot;:{&quot;type&quot;:&quot;FIGURE_OBJECT&quot;,&quot;id&quot;:&quot;4d0db13e-f22b-4c4b-ac3f-76ce9c44c503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041bf928-0576-49ab-92d1-d645268dc3db&quot;:{&quot;type&quot;:&quot;FIGURE_OBJECT&quot;,&quot;id&quot;:&quot;041bf928-0576-49ab-92d1-d645268dc3db&quot;,&quot;parent&quot;:{&quot;type&quot;:&quot;CHILD&quot;,&quot;parentId&quot;:&quot;4d0db13e-f22b-4c4b-ac3f-76ce9c44c503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ace71240-9ffe-475b-a401-9e6a9067d7bd&quot;:{&quot;type&quot;:&quot;FIGURE_OBJECT&quot;,&quot;id&quot;:&quot;ace71240-9ffe-475b-a401-9e6a9067d7bd&quot;,&quot;parent&quot;:{&quot;type&quot;:&quot;CHILD&quot;,&quot;parentId&quot;:&quot;4d0db13e-f22b-4c4b-ac3f-76ce9c44c503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0c6e88d8-e011-419b-8857-f0870955a515&quot;:{&quot;type&quot;:&quot;FIGURE_OBJECT&quot;,&quot;id&quot;:&quot;0c6e88d8-e011-419b-8857-f0870955a515&quot;,&quot;parent&quot;:{&quot;type&quot;:&quot;CHILD&quot;,&quot;parentId&quot;:&quot;4d0db13e-f22b-4c4b-ac3f-76ce9c44c503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adcc9550-3f02-4a22-badd-99897219114c&quot;:{&quot;type&quot;:&quot;FIGURE_OBJECT&quot;,&quot;id&quot;:&quot;adcc9550-3f02-4a22-badd-99897219114c&quot;,&quot;name&quot;:&quot;Cuboidal cell (for brush) (distorted)&quot;,&quot;relativeTransform&quot;:{&quot;translate&quot;:{&quot;x&quot;:-14.979432156104794,&quot;y&quot;:5.591383886778867},&quot;rotate&quot;:-2.8394079341627636,&quot;skewX&quot;:1.7262405192117932e-16,&quot;scale&quot;:{&quot;x&quot;:0.17363013466672209,&quot;y&quot;:0.173630134666722}},&quot;opacity&quot;:1,&quot;source&quot;:{&quot;type&quot;:&quot;ASSETS&quot;},&quot;path&quot;:{&quot;type&quot;:&quot;SPLINE&quot;,&quot;spline&quot;:{&quot;points&quot;:[{&quot;x&quot;:-6.954330138767077,&quot;y&quot;:-0.05856563607219556,&quot;isEndPoint&quot;:true},{&quot;x&quot;:-5.600134620711032,&quot;y&quot;:0.019339678820401218,&quot;isEndPoint&quot;:false},{&quot;x&quot;:-4.240945620320943,&quot;y&quot;:0.05856563607219556,&quot;isEndPoint&quot;:false},{&quot;x&quot;:-2.8783184074449366,&quot;y&quot;:0.05856563607219556,&quot;isEndPoint&quot;:true},{&quot;x&quot;:6.954330138767077,&quot;y&quot;:0.05856563607219556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99269ff4-09ce-40a2-b4df-0e66d593b715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68&quot;}},&quot;99269ff4-09ce-40a2-b4df-0e66d593b715&quot;:{&quot;type&quot;:&quot;FIGURE_OBJECT&quot;,&quot;id&quot;:&quot;99269ff4-09ce-40a2-b4df-0e66d593b715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a8ea0614-9279-4f8e-a848-e1265d602d7e&quot;:{&quot;type&quot;:&quot;FIGURE_OBJECT&quot;,&quot;id&quot;:&quot;a8ea0614-9279-4f8e-a848-e1265d602d7e&quot;,&quot;parent&quot;:{&quot;type&quot;:&quot;CHILD&quot;,&quot;parentId&quot;:&quot;99269ff4-09ce-40a2-b4df-0e66d593b715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a210c0c6-7d3b-4ff1-8dc2-a5735a8a0501&quot;:{&quot;type&quot;:&quot;FIGURE_OBJECT&quot;,&quot;id&quot;:&quot;a210c0c6-7d3b-4ff1-8dc2-a5735a8a0501&quot;,&quot;parent&quot;:{&quot;type&quot;:&quot;CHILD&quot;,&quot;parentId&quot;:&quot;99269ff4-09ce-40a2-b4df-0e66d593b715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e99018a5-e68b-452e-b5b7-698cfc6af1f4&quot;:{&quot;type&quot;:&quot;FIGURE_OBJECT&quot;,&quot;id&quot;:&quot;e99018a5-e68b-452e-b5b7-698cfc6af1f4&quot;,&quot;parent&quot;:{&quot;type&quot;:&quot;CHILD&quot;,&quot;parentId&quot;:&quot;99269ff4-09ce-40a2-b4df-0e66d593b715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e0e62703-a8b1-47c2-81a9-913bf6189e32&quot;:{&quot;type&quot;:&quot;FIGURE_OBJECT&quot;,&quot;id&quot;:&quot;e0e62703-a8b1-47c2-81a9-913bf6189e32&quot;,&quot;name&quot;:&quot;Cuboidal cell (for brush) (distorted)&quot;,&quot;relativeTransform&quot;:{&quot;translate&quot;:{&quot;x&quot;:-17.13718989714441,&quot;y&quot;:4.887847922617978},&quot;rotate&quot;:-2.8394079341627636,&quot;skewX&quot;:1.7262405192117932e-16,&quot;scale&quot;:{&quot;x&quot;:0.17363013466672209,&quot;y&quot;:0.173630134666722}},&quot;opacity&quot;:1,&quot;source&quot;:{&quot;type&quot;:&quot;ASSETS&quot;},&quot;path&quot;:{&quot;type&quot;:&quot;SPLINE&quot;,&quot;spline&quot;:{&quot;points&quot;:[{&quot;x&quot;:-6.9504213300406406,&quot;y&quot;:-0.11130531375352959,&quot;isEndPoint&quot;:true},{&quot;x&quot;:3.693204707201531,&quot;y&quot;:-0.11130531375352248,&quot;isEndPoint&quot;:true},{&quot;x&quot;:4.794378174834051,&quot;y&quot;:-0.11130531375352959,&quot;isEndPoint&quot;:false},{&quot;x&quot;:5.882041266941556,&quot;y&quot;:-0.03568606580688183,&quot;isEndPoint&quot;:false},{&quot;x&quot;:6.9504213300406406,&quot;y&quot;:0.11130531375352959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91b7197c-891e-4a65-beca-579ed97e4039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7&quot;}},&quot;91b7197c-891e-4a65-beca-579ed97e4039&quot;:{&quot;type&quot;:&quot;FIGURE_OBJECT&quot;,&quot;id&quot;:&quot;91b7197c-891e-4a65-beca-579ed97e4039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89b56430-80eb-45fa-9d64-d57c7e34f776&quot;:{&quot;type&quot;:&quot;FIGURE_OBJECT&quot;,&quot;id&quot;:&quot;89b56430-80eb-45fa-9d64-d57c7e34f776&quot;,&quot;parent&quot;:{&quot;type&quot;:&quot;CHILD&quot;,&quot;parentId&quot;:&quot;91b7197c-891e-4a65-beca-579ed97e4039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edc846b3-843c-4c44-b048-6148113c8eb0&quot;:{&quot;type&quot;:&quot;FIGURE_OBJECT&quot;,&quot;id&quot;:&quot;edc846b3-843c-4c44-b048-6148113c8eb0&quot;,&quot;parent&quot;:{&quot;type&quot;:&quot;CHILD&quot;,&quot;parentId&quot;:&quot;91b7197c-891e-4a65-beca-579ed97e4039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08be9c11-7bb3-4a23-91f3-45a2c249eb02&quot;:{&quot;type&quot;:&quot;FIGURE_OBJECT&quot;,&quot;id&quot;:&quot;08be9c11-7bb3-4a23-91f3-45a2c249eb02&quot;,&quot;parent&quot;:{&quot;type&quot;:&quot;CHILD&quot;,&quot;parentId&quot;:&quot;91b7197c-891e-4a65-beca-579ed97e4039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13a4b7fe-9617-47de-9d67-71ae9f6fe0be&quot;:{&quot;type&quot;:&quot;FIGURE_OBJECT&quot;,&quot;id&quot;:&quot;13a4b7fe-9617-47de-9d67-71ae9f6fe0be&quot;,&quot;name&quot;:&quot;Cuboidal cell (for brush) (distorted)&quot;,&quot;relativeTransform&quot;:{&quot;translate&quot;:{&quot;x&quot;:-19.12087425314369,&quot;y&quot;:3.873028662948206},&quot;rotate&quot;:-2.445093954105793,&quot;skewX&quot;:1.726240519211794e-16,&quot;scale&quot;:{&quot;x&quot;:0.17363013466672203,&quot;y&quot;:0.17363013466672206}},&quot;opacity&quot;:1,&quot;source&quot;:{&quot;type&quot;:&quot;ASSETS&quot;},&quot;path&quot;:{&quot;type&quot;:&quot;SPLINE&quot;,&quot;spline&quot;:{&quot;points&quot;:[{&quot;x&quot;:-6.8569782659772756,&quot;y&quot;:0.5053084820575463,&quot;isEndPoint&quot;:true},{&quot;x&quot;:-2.309422147912258,&quot;y&quot;:-0.8648770636169559,&quot;isEndPoint&quot;:false},{&quot;x&quot;:2.4573306382222455,&quot;y&quot;:-0.8181815363951274,&quot;isEndPoint&quot;:false},{&quot;x&quot;:6.8569782659772756,&quot;y&quot;:0.5019222948554073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b2f54bca-ecea-4253-92a3-66d393f2ecc6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705&quot;}},&quot;b2f54bca-ecea-4253-92a3-66d393f2ecc6&quot;:{&quot;type&quot;:&quot;FIGURE_OBJECT&quot;,&quot;id&quot;:&quot;b2f54bca-ecea-4253-92a3-66d393f2ecc6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a930907b-7ba2-4bc1-b91c-a64047f02b24&quot;:{&quot;type&quot;:&quot;FIGURE_OBJECT&quot;,&quot;id&quot;:&quot;a930907b-7ba2-4bc1-b91c-a64047f02b24&quot;,&quot;parent&quot;:{&quot;type&quot;:&quot;CHILD&quot;,&quot;parentId&quot;:&quot;b2f54bca-ecea-4253-92a3-66d393f2ecc6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9bf8d34f-9e57-4c77-8663-51320b13b610&quot;:{&quot;type&quot;:&quot;FIGURE_OBJECT&quot;,&quot;id&quot;:&quot;9bf8d34f-9e57-4c77-8663-51320b13b610&quot;,&quot;parent&quot;:{&quot;type&quot;:&quot;CHILD&quot;,&quot;parentId&quot;:&quot;b2f54bca-ecea-4253-92a3-66d393f2ecc6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3f2f2801-ffc4-41d9-8bca-ebfb939db9db&quot;:{&quot;type&quot;:&quot;FIGURE_OBJECT&quot;,&quot;id&quot;:&quot;3f2f2801-ffc4-41d9-8bca-ebfb939db9db&quot;,&quot;parent&quot;:{&quot;type&quot;:&quot;CHILD&quot;,&quot;parentId&quot;:&quot;b2f54bca-ecea-4253-92a3-66d393f2ecc6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260970d3-8fe4-4d97-98f9-4ec39e351443&quot;:{&quot;type&quot;:&quot;FIGURE_OBJECT&quot;,&quot;id&quot;:&quot;260970d3-8fe4-4d97-98f9-4ec39e351443&quot;,&quot;name&quot;:&quot;Cuboidal cell (for brush) (distorted)&quot;,&quot;relativeTransform&quot;:{&quot;translate&quot;:{&quot;x&quot;:-20.36037925846135,&quot;y&quot;:2.0620726456560443},&quot;rotate&quot;:-1.896734726919221,&quot;skewX&quot;:5.754135064039307e-17,&quot;scale&quot;:{&quot;x&quot;:0.17363013466672214,&quot;y&quot;:0.17363013466672222}},&quot;opacity&quot;:1,&quot;source&quot;:{&quot;type&quot;:&quot;ASSETS&quot;},&quot;path&quot;:{&quot;type&quot;:&quot;SPLINE&quot;,&quot;spline&quot;:{&quot;points&quot;:[{&quot;x&quot;:-6.856792033643487,&quot;y&quot;:0.5032335682388496,&quot;isEndPoint&quot;:true},{&quot;x&quot;:-2.478377415488424,&quot;y&quot;:-0.8119413372230522,&quot;isEndPoint&quot;:false},{&quot;x&quot;:2.2819578725752905,&quot;y&quot;:-0.8714889231165355,&quot;isEndPoint&quot;:false},{&quot;x&quot;:6.856792033643487,&quot;y&quot;:0.5053307266260081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3e4d21af-60f2-49e8-a659-d7f99ecad73a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71&quot;}},&quot;3e4d21af-60f2-49e8-a659-d7f99ecad73a&quot;:{&quot;type&quot;:&quot;FIGURE_OBJECT&quot;,&quot;id&quot;:&quot;3e4d21af-60f2-49e8-a659-d7f99ecad73a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689f0d3e-905e-48ff-b343-9f73c98980d7&quot;:{&quot;type&quot;:&quot;FIGURE_OBJECT&quot;,&quot;id&quot;:&quot;689f0d3e-905e-48ff-b343-9f73c98980d7&quot;,&quot;parent&quot;:{&quot;type&quot;:&quot;CHILD&quot;,&quot;parentId&quot;:&quot;3e4d21af-60f2-49e8-a659-d7f99ecad73a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86305d5e-bc7d-416a-9cb0-9213afbe5863&quot;:{&quot;type&quot;:&quot;FIGURE_OBJECT&quot;,&quot;id&quot;:&quot;86305d5e-bc7d-416a-9cb0-9213afbe5863&quot;,&quot;parent&quot;:{&quot;type&quot;:&quot;CHILD&quot;,&quot;parentId&quot;:&quot;3e4d21af-60f2-49e8-a659-d7f99ecad73a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3364e414-8255-4e9c-a50e-c4c24282a881&quot;:{&quot;type&quot;:&quot;FIGURE_OBJECT&quot;,&quot;id&quot;:&quot;3364e414-8255-4e9c-a50e-c4c24282a881&quot;,&quot;parent&quot;:{&quot;type&quot;:&quot;CHILD&quot;,&quot;parentId&quot;:&quot;3e4d21af-60f2-49e8-a659-d7f99ecad73a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f6d3afba-99be-42d1-b27f-58517a6fff1b&quot;:{&quot;type&quot;:&quot;FIGURE_OBJECT&quot;,&quot;id&quot;:&quot;f6d3afba-99be-42d1-b27f-58517a6fff1b&quot;,&quot;name&quot;:&quot;Cuboidal cell (for brush) (distorted)&quot;,&quot;relativeTransform&quot;:{&quot;translate&quot;:{&quot;x&quot;:-20.270761384620492,&quot;y&quot;:-0.02477494274300275},&quot;rotate&quot;:-1.0692743873198227,&quot;skewX&quot;:-1.7262405192117932e-16,&quot;scale&quot;:{&quot;x&quot;:0.17363013466672209,&quot;y&quot;:0.17363013466672222}},&quot;opacity&quot;:1,&quot;source&quot;:{&quot;type&quot;:&quot;ASSETS&quot;},&quot;path&quot;:{&quot;type&quot;:&quot;SPLINE&quot;,&quot;spline&quot;:{&quot;points&quot;:[{&quot;x&quot;:-6.485012464497924,&quot;y&quot;:1.0576163203982802,&quot;isEndPoint&quot;:true},{&quot;x&quot;:-6.026927370086138,&quot;y&quot;:0.7639857922565754,&quot;isEndPoint&quot;:false},{&quot;x&quot;:-5.556427236987229,&quot;y&quot;:0.48448182777265325,&quot;isEndPoint&quot;:false},{&quot;x&quot;:-5.073888980836866,&quot;y&quot;:0.2199156114795202,&quot;isEndPoint&quot;:true},{&quot;x&quot;:-1.122586975023463,&quot;y&quot;:-1.946505408585368,&quot;isEndPoint&quot;:false},{&quot;x&quot;:3.330692827035623,&quot;y&quot;:-1.3051373601848453,&quot;isEndPoint&quot;:false},{&quot;x&quot;:6.485012464497924,&quot;y&quot;:1.101176182999764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bd5f2240-a2d3-4685-b17c-5b2310379305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72&quot;}},&quot;bd5f2240-a2d3-4685-b17c-5b2310379305&quot;:{&quot;type&quot;:&quot;FIGURE_OBJECT&quot;,&quot;id&quot;:&quot;bd5f2240-a2d3-4685-b17c-5b2310379305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4d105138-d789-4eb4-bfaa-a216794b8875&quot;:{&quot;type&quot;:&quot;FIGURE_OBJECT&quot;,&quot;id&quot;:&quot;4d105138-d789-4eb4-bfaa-a216794b8875&quot;,&quot;parent&quot;:{&quot;type&quot;:&quot;CHILD&quot;,&quot;parentId&quot;:&quot;bd5f2240-a2d3-4685-b17c-5b2310379305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f71252bf-c56f-4fa1-825c-f4065e9f0774&quot;:{&quot;type&quot;:&quot;FIGURE_OBJECT&quot;,&quot;id&quot;:&quot;f71252bf-c56f-4fa1-825c-f4065e9f0774&quot;,&quot;parent&quot;:{&quot;type&quot;:&quot;CHILD&quot;,&quot;parentId&quot;:&quot;bd5f2240-a2d3-4685-b17c-5b2310379305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eb4ea246-6068-4a88-b513-5862aa368cc6&quot;:{&quot;type&quot;:&quot;FIGURE_OBJECT&quot;,&quot;id&quot;:&quot;eb4ea246-6068-4a88-b513-5862aa368cc6&quot;,&quot;parent&quot;:{&quot;type&quot;:&quot;CHILD&quot;,&quot;parentId&quot;:&quot;bd5f2240-a2d3-4685-b17c-5b2310379305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8c54d11c-a4b1-49d6-9463-cd2306b2273f&quot;:{&quot;type&quot;:&quot;FIGURE_OBJECT&quot;,&quot;id&quot;:&quot;8c54d11c-a4b1-49d6-9463-cd2306b2273f&quot;,&quot;name&quot;:&quot;Cuboidal cell (for brush) (distorted)&quot;,&quot;relativeTransform&quot;:{&quot;translate&quot;:{&quot;x&quot;:-18.531718041254347,&quot;y&quot;:-0.8604574405926523},&quot;rotate&quot;:0.16388800068322426,&quot;skewX&quot;:2.8770675320196563e-17,&quot;scale&quot;:{&quot;x&quot;:0.17363013466672206,&quot;y&quot;:0.17363013466672203}},&quot;opacity&quot;:1,&quot;source&quot;:{&quot;type&quot;:&quot;ASSETS&quot;},&quot;path&quot;:{&quot;type&quot;:&quot;SPLINE&quot;,&quot;spline&quot;:{&quot;points&quot;:[{&quot;x&quot;:-6.588193363300377,&quot;y&quot;:1.1135010549687252,&quot;isEndPoint&quot;:true},{&quot;x&quot;:-3.9559631894774725,&quot;y&quot;:-0.924336992221044,&quot;isEndPoint&quot;:false},{&quot;x&quot;:-0.37444944294227867,&quot;y&quot;:-1.7523705718610827,&quot;isEndPoint&quot;:false},{&quot;x&quot;:3.220134661971258,&quot;y&quot;:-0.5686846307547675,&quot;isEndPoint&quot;:true},{&quot;x&quot;:6.588193363300377,&quot;y&quot;:0.540407163240139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54d70fde-8296-4e58-9972-408e796ed0cb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73&quot;}},&quot;54d70fde-8296-4e58-9972-408e796ed0cb&quot;:{&quot;type&quot;:&quot;FIGURE_OBJECT&quot;,&quot;id&quot;:&quot;54d70fde-8296-4e58-9972-408e796ed0cb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2f2e82e4-bde8-4e04-9ca1-dc5974d1a824&quot;:{&quot;type&quot;:&quot;FIGURE_OBJECT&quot;,&quot;id&quot;:&quot;2f2e82e4-bde8-4e04-9ca1-dc5974d1a824&quot;,&quot;parent&quot;:{&quot;type&quot;:&quot;CHILD&quot;,&quot;parentId&quot;:&quot;54d70fde-8296-4e58-9972-408e796ed0cb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b8947c75-322a-4695-a5cc-14f5db92339c&quot;:{&quot;type&quot;:&quot;FIGURE_OBJECT&quot;,&quot;id&quot;:&quot;b8947c75-322a-4695-a5cc-14f5db92339c&quot;,&quot;parent&quot;:{&quot;type&quot;:&quot;CHILD&quot;,&quot;parentId&quot;:&quot;54d70fde-8296-4e58-9972-408e796ed0cb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90dfdab9-61b8-458e-83ef-3f6ff09d3f4d&quot;:{&quot;type&quot;:&quot;FIGURE_OBJECT&quot;,&quot;id&quot;:&quot;90dfdab9-61b8-458e-83ef-3f6ff09d3f4d&quot;,&quot;parent&quot;:{&quot;type&quot;:&quot;CHILD&quot;,&quot;parentId&quot;:&quot;54d70fde-8296-4e58-9972-408e796ed0cb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bfa8b5e9-d73f-4f9c-994f-bb371532a9f1&quot;:{&quot;type&quot;:&quot;FIGURE_OBJECT&quot;,&quot;id&quot;:&quot;bfa8b5e9-d73f-4f9c-994f-bb371532a9f1&quot;,&quot;name&quot;:&quot;Cuboidal cell (for brush) (distorted)&quot;,&quot;relativeTransform&quot;:{&quot;translate&quot;:{&quot;x&quot;:-16.47260665444898,&quot;y&quot;:-0.09711715211169612},&quot;rotate&quot;:0.4820015119014721,&quot;skewX&quot;:0,&quot;scale&quot;:{&quot;x&quot;:0.17363013466672214,&quot;y&quot;:0.1736301346667221}},&quot;opacity&quot;:1,&quot;source&quot;:{&quot;type&quot;:&quot;ASSETS&quot;},&quot;path&quot;:{&quot;type&quot;:&quot;SPLINE&quot;,&quot;spline&quot;:{&quot;points&quot;:[{&quot;x&quot;:-6.953978014361084,&quot;y&quot;:0.054559356808603354,&quot;isEndPoint&quot;:true},{&quot;x&quot;:4.515780226533067,&quot;y&quot;:0.054559356808603354,&quot;isEndPoint&quot;:true},{&quot;x&quot;:5.337321372572532,&quot;y&quot;:0.05455935680859625,&quot;isEndPoint&quot;:false},{&quot;x&quot;:6.1505910761145515,&quot;y&quot;:0.017674893264000957,&quot;isEndPoint&quot;:false},{&quot;x&quot;:6.953978014361084,&quot;y&quot;:-0.054559356808603354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1483c40f-152c-4cb6-ae32-d1829187c009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75&quot;}},&quot;1483c40f-152c-4cb6-ae32-d1829187c009&quot;:{&quot;type&quot;:&quot;FIGURE_OBJECT&quot;,&quot;id&quot;:&quot;1483c40f-152c-4cb6-ae32-d1829187c009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bef93e2a-2400-41bf-8899-868ef5d88408&quot;:{&quot;type&quot;:&quot;FIGURE_OBJECT&quot;,&quot;id&quot;:&quot;bef93e2a-2400-41bf-8899-868ef5d88408&quot;,&quot;parent&quot;:{&quot;type&quot;:&quot;CHILD&quot;,&quot;parentId&quot;:&quot;1483c40f-152c-4cb6-ae32-d1829187c009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fe5afbd0-8e8a-4551-bbc2-d557622c1207&quot;:{&quot;type&quot;:&quot;FIGURE_OBJECT&quot;,&quot;id&quot;:&quot;fe5afbd0-8e8a-4551-bbc2-d557622c1207&quot;,&quot;parent&quot;:{&quot;type&quot;:&quot;CHILD&quot;,&quot;parentId&quot;:&quot;1483c40f-152c-4cb6-ae32-d1829187c009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e566926d-4590-4c8a-987c-084478ce1443&quot;:{&quot;type&quot;:&quot;FIGURE_OBJECT&quot;,&quot;id&quot;:&quot;e566926d-4590-4c8a-987c-084478ce1443&quot;,&quot;parent&quot;:{&quot;type&quot;:&quot;CHILD&quot;,&quot;parentId&quot;:&quot;1483c40f-152c-4cb6-ae32-d1829187c009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3e21486e-a85e-490f-943d-1f4e533bd2a0&quot;:{&quot;type&quot;:&quot;FIGURE_OBJECT&quot;,&quot;id&quot;:&quot;3e21486e-a85e-490f-943d-1f4e533bd2a0&quot;,&quot;name&quot;:&quot;Cuboidal cell (for brush) (distorted)&quot;,&quot;relativeTransform&quot;:{&quot;translate&quot;:{&quot;x&quot;:-14.366012736923917,&quot;y&quot;:0.6687449712959307},&quot;rotate&quot;:0.16412129829286073,&quot;skewX&quot;:2.877067532019653e-17,&quot;scale&quot;:{&quot;x&quot;:0.17363013466672214,&quot;y&quot;:0.17363013466672222}},&quot;opacity&quot;:1,&quot;source&quot;:{&quot;type&quot;:&quot;ASSETS&quot;},&quot;path&quot;:{&quot;type&quot;:&quot;SPLINE&quot;,&quot;spline&quot;:{&quot;points&quot;:[{&quot;x&quot;:-6.877596898121787,&quot;y&quot;:-0.4489632485012579,&quot;isEndPoint&quot;:true},{&quot;x&quot;:-2.2360411910503544,&quot;y&quot;:0.7808732156101178,&quot;isEndPoint&quot;:false},{&quot;x&quot;:2.4878968580356897,&quot;y&quot;:0.7150910216650636,&quot;isEndPoint&quot;:false},{&quot;x&quot;:6.877596898121787,&quot;y&quot;:-0.4485624577555428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68e902d7-ae49-4b95-bc0c-6935dc216bdf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755&quot;}},&quot;68e902d7-ae49-4b95-bc0c-6935dc216bdf&quot;:{&quot;type&quot;:&quot;FIGURE_OBJECT&quot;,&quot;id&quot;:&quot;68e902d7-ae49-4b95-bc0c-6935dc216bdf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3804e82a-019b-462e-8446-855a02659e64&quot;:{&quot;type&quot;:&quot;FIGURE_OBJECT&quot;,&quot;id&quot;:&quot;3804e82a-019b-462e-8446-855a02659e64&quot;,&quot;parent&quot;:{&quot;type&quot;:&quot;CHILD&quot;,&quot;parentId&quot;:&quot;68e902d7-ae49-4b95-bc0c-6935dc216bdf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d4cbf9c1-44f7-45b2-b713-5ce645011240&quot;:{&quot;type&quot;:&quot;FIGURE_OBJECT&quot;,&quot;id&quot;:&quot;d4cbf9c1-44f7-45b2-b713-5ce645011240&quot;,&quot;parent&quot;:{&quot;type&quot;:&quot;CHILD&quot;,&quot;parentId&quot;:&quot;68e902d7-ae49-4b95-bc0c-6935dc216bdf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ea08c1e2-5dda-45ad-974a-82c2982179f6&quot;:{&quot;type&quot;:&quot;FIGURE_OBJECT&quot;,&quot;id&quot;:&quot;ea08c1e2-5dda-45ad-974a-82c2982179f6&quot;,&quot;parent&quot;:{&quot;type&quot;:&quot;CHILD&quot;,&quot;parentId&quot;:&quot;68e902d7-ae49-4b95-bc0c-6935dc216bdf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e05e9dc9-970b-48c5-b611-51b54d7f1587&quot;:{&quot;type&quot;:&quot;FIGURE_OBJECT&quot;,&quot;id&quot;:&quot;e05e9dc9-970b-48c5-b611-51b54d7f1587&quot;,&quot;name&quot;:&quot;Cuboidal cell (for brush) (distorted)&quot;,&quot;relativeTransform&quot;:{&quot;translate&quot;:{&quot;x&quot;:-12.162017626630972,&quot;y&quot;:0.4944333234146837},&quot;rotate&quot;:-0.3213237750952311,&quot;skewX&quot;:5.754135064039303e-17,&quot;scale&quot;:{&quot;x&quot;:0.1736301346667222,&quot;y&quot;:0.17363013466672203}},&quot;opacity&quot;:1,&quot;source&quot;:{&quot;type&quot;:&quot;ASSETS&quot;},&quot;path&quot;:{&quot;type&quot;:&quot;SPLINE&quot;,&quot;spline&quot;:{&quot;points&quot;:[{&quot;x&quot;:-6.879001276505392,&quot;y&quot;:-0.44386988837276986,&quot;isEndPoint&quot;:true},{&quot;x&quot;:-2.3848028490056663,&quot;y&quot;:0.7385926281817672,&quot;isEndPoint&quot;:false},{&quot;x&quot;:2.365167167546872,&quot;y&quot;:0.7450743059535907,&quot;isEndPoint&quot;:false},{&quot;x&quot;:6.879001276505392,&quot;y&quot;:-0.4452376866893988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6e888480-665d-4c26-8d54-5128500e62a2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76&quot;}},&quot;6e888480-665d-4c26-8d54-5128500e62a2&quot;:{&quot;type&quot;:&quot;FIGURE_OBJECT&quot;,&quot;id&quot;:&quot;6e888480-665d-4c26-8d54-5128500e62a2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321d6814-3921-4c0c-b5c8-a724d4048233&quot;:{&quot;type&quot;:&quot;FIGURE_OBJECT&quot;,&quot;id&quot;:&quot;321d6814-3921-4c0c-b5c8-a724d4048233&quot;,&quot;parent&quot;:{&quot;type&quot;:&quot;CHILD&quot;,&quot;parentId&quot;:&quot;6e888480-665d-4c26-8d54-5128500e62a2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5388739d-1a99-49b6-9451-ffe91bbad8e2&quot;:{&quot;type&quot;:&quot;FIGURE_OBJECT&quot;,&quot;id&quot;:&quot;5388739d-1a99-49b6-9451-ffe91bbad8e2&quot;,&quot;parent&quot;:{&quot;type&quot;:&quot;CHILD&quot;,&quot;parentId&quot;:&quot;6e888480-665d-4c26-8d54-5128500e62a2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ba1bd742-203f-44f5-85c9-95fdba420242&quot;:{&quot;type&quot;:&quot;FIGURE_OBJECT&quot;,&quot;id&quot;:&quot;ba1bd742-203f-44f5-85c9-95fdba420242&quot;,&quot;parent&quot;:{&quot;type&quot;:&quot;CHILD&quot;,&quot;parentId&quot;:&quot;6e888480-665d-4c26-8d54-5128500e62a2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35792422-e1e7-4d3b-9f47-31cc25cd3bdf&quot;:{&quot;type&quot;:&quot;FIGURE_OBJECT&quot;,&quot;id&quot;:&quot;35792422-e1e7-4d3b-9f47-31cc25cd3bdf&quot;,&quot;name&quot;:&quot;Cuboidal cell (for brush) (distorted)&quot;,&quot;relativeTransform&quot;:{&quot;translate&quot;:{&quot;x&quot;:-10.293820250003726,&quot;y&quot;:-0.6880712915505957},&quot;rotate&quot;:-0.8078076001436846,&quot;skewX&quot;:0,&quot;scale&quot;:{&quot;x&quot;:0.1736301346667221,&quot;y&quot;:0.17363013466672217}},&quot;opacity&quot;:1,&quot;source&quot;:{&quot;type&quot;:&quot;ASSETS&quot;},&quot;path&quot;:{&quot;type&quot;:&quot;SPLINE&quot;,&quot;spline&quot;:{&quot;points&quot;:[{&quot;x&quot;:-6.879112533119901,&quot;y&quot;:-0.4494751025686574,&quot;isEndPoint&quot;:true},{&quot;x&quot;:-2.7235629364530567,&quot;y&quot;:0.6547455754673004,&quot;isEndPoint&quot;:false},{&quot;x&quot;:1.7522877411119495,&quot;y&quot;:0.7767054806991049,&quot;isEndPoint&quot;:false},{&quot;x&quot;:6.21439967991676,&quot;y&quot;:-0.2787630575483908,&quot;isEndPoint&quot;:true},{&quot;x&quot;:6.879112533119901,&quot;y&quot;:-0.4359943222827687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b5ea3507-9b66-45d2-9072-bdab5c55eb3f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77&quot;}},&quot;b5ea3507-9b66-45d2-9072-bdab5c55eb3f&quot;:{&quot;type&quot;:&quot;FIGURE_OBJECT&quot;,&quot;id&quot;:&quot;b5ea3507-9b66-45d2-9072-bdab5c55eb3f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f9a6840b-975f-4540-950a-f0f89c3f96ec&quot;:{&quot;type&quot;:&quot;FIGURE_OBJECT&quot;,&quot;id&quot;:&quot;f9a6840b-975f-4540-950a-f0f89c3f96ec&quot;,&quot;parent&quot;:{&quot;type&quot;:&quot;CHILD&quot;,&quot;parentId&quot;:&quot;b5ea3507-9b66-45d2-9072-bdab5c55eb3f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a04d3564-aaab-4aff-934e-fe91766d3dcf&quot;:{&quot;type&quot;:&quot;FIGURE_OBJECT&quot;,&quot;id&quot;:&quot;a04d3564-aaab-4aff-934e-fe91766d3dcf&quot;,&quot;parent&quot;:{&quot;type&quot;:&quot;CHILD&quot;,&quot;parentId&quot;:&quot;b5ea3507-9b66-45d2-9072-bdab5c55eb3f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94a1e389-4e1f-42ca-9d17-6928060a2518&quot;:{&quot;type&quot;:&quot;FIGURE_OBJECT&quot;,&quot;id&quot;:&quot;94a1e389-4e1f-42ca-9d17-6928060a2518&quot;,&quot;parent&quot;:{&quot;type&quot;:&quot;CHILD&quot;,&quot;parentId&quot;:&quot;b5ea3507-9b66-45d2-9072-bdab5c55eb3f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7cc220cc-86e3-4746-aef0-eeb0a2d6522e&quot;:{&quot;type&quot;:&quot;FIGURE_OBJECT&quot;,&quot;id&quot;:&quot;7cc220cc-86e3-4746-aef0-eeb0a2d6522e&quot;,&quot;name&quot;:&quot;Cuboidal cell (for brush) (distorted)&quot;,&quot;relativeTransform&quot;:{&quot;translate&quot;:{&quot;x&quot;:-9.043796621083695,&quot;y&quot;:-2.54806475681467},&quot;rotate&quot;:-1.0984223904012507,&quot;skewX&quot;:5.754135064039302e-17,&quot;scale&quot;:{&quot;x&quot;:0.17363013466672222,&quot;y&quot;:0.17363013466672206}},&quot;opacity&quot;:1,&quot;source&quot;:{&quot;type&quot;:&quot;ASSETS&quot;},&quot;path&quot;:{&quot;type&quot;:&quot;SPLINE&quot;,&quot;spline&quot;:{&quot;points&quot;:[{&quot;x&quot;:-6.9329317213875505,&quot;y&quot;:-0.03246801818475381,&quot;isEndPoint&quot;:true},{&quot;x&quot;:-6.882428299425289,&quot;y&quot;:-0.029237381321645495,&quot;isEndPoint&quot;:false},{&quot;x&quot;:-6.831884929598676,&quot;y&quot;:-0.02614459437045985,&quot;isEndPoint&quot;:false},{&quot;x&quot;:-6.781301968299704,&quot;y&quot;:-0.023190038809896174,&quot;isEndPoint&quot;:true},{&quot;x&quot;:-2.2872379034939634,&quot;y&quot;:0.23930866888122632,&quot;isEndPoint&quot;:true},{&quot;x&quot;:0.8325667760039259,&quot;y&quot;:0.4215367557103252,&quot;isEndPoint&quot;:false},{&quot;x&quot;:3.924846369396608,&quot;y&quot;:0.2308432730949948,&quot;isEndPoint&quot;:false},{&quot;x&quot;:6.9329317213875505,&quot;y&quot;:-0.3064814531792405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9dcc9589-46ba-42a0-a3a1-c4aeafd105f4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78&quot;}},&quot;9dcc9589-46ba-42a0-a3a1-c4aeafd105f4&quot;:{&quot;type&quot;:&quot;FIGURE_OBJECT&quot;,&quot;id&quot;:&quot;9dcc9589-46ba-42a0-a3a1-c4aeafd105f4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aa1ad13e-bf4a-47f0-ab34-783c8aa31916&quot;:{&quot;type&quot;:&quot;FIGURE_OBJECT&quot;,&quot;id&quot;:&quot;aa1ad13e-bf4a-47f0-ab34-783c8aa31916&quot;,&quot;parent&quot;:{&quot;type&quot;:&quot;CHILD&quot;,&quot;parentId&quot;:&quot;9dcc9589-46ba-42a0-a3a1-c4aeafd105f4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059ccba8-42e7-48a8-a53b-6ae395524313&quot;:{&quot;type&quot;:&quot;FIGURE_OBJECT&quot;,&quot;id&quot;:&quot;059ccba8-42e7-48a8-a53b-6ae395524313&quot;,&quot;parent&quot;:{&quot;type&quot;:&quot;CHILD&quot;,&quot;parentId&quot;:&quot;9dcc9589-46ba-42a0-a3a1-c4aeafd105f4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46d84c9f-8c6b-44ca-a296-f244411c6502&quot;:{&quot;type&quot;:&quot;FIGURE_OBJECT&quot;,&quot;id&quot;:&quot;46d84c9f-8c6b-44ca-a296-f244411c6502&quot;,&quot;parent&quot;:{&quot;type&quot;:&quot;CHILD&quot;,&quot;parentId&quot;:&quot;9dcc9589-46ba-42a0-a3a1-c4aeafd105f4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df6300ac-3404-4644-b213-6d92e37851ad&quot;:{&quot;type&quot;:&quot;FIGURE_OBJECT&quot;,&quot;id&quot;:&quot;df6300ac-3404-4644-b213-6d92e37851ad&quot;,&quot;name&quot;:&quot;Cuboidal cell (for brush) (distorted)&quot;,&quot;relativeTransform&quot;:{&quot;translate&quot;:{&quot;x&quot;:-8.366672018879488,&quot;y&quot;:-4.688247875758314},&quot;rotate&quot;:-1.4306598015429788,&quot;skewX&quot;:0,&quot;scale&quot;:{&quot;x&quot;:0.1736301346667221,&quot;y&quot;:0.17363013466672209}},&quot;opacity&quot;:1,&quot;source&quot;:{&quot;type&quot;:&quot;ASSETS&quot;},&quot;path&quot;:{&quot;type&quot;:&quot;SPLINE&quot;,&quot;spline&quot;:{&quot;points&quot;:[{&quot;x&quot;:-6.919359853004266,&quot;y&quot;:-0.3063556154975233,&quot;isEndPoint&quot;:true},{&quot;x&quot;:-2.3239522605800786,&quot;y&quot;:0.5141776166831986,&quot;isEndPoint&quot;:false},{&quot;x&quot;:2.3625055246116275,&quot;y&quot;:0.5068198601297096,&quot;isEndPoint&quot;:false},{&quot;x&quot;:6.919359853004266,&quot;y&quot;:-0.3058132216366831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80167fc0-a124-4cf1-9961-82c74e11dc12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8&quot;}},&quot;80167fc0-a124-4cf1-9961-82c74e11dc12&quot;:{&quot;type&quot;:&quot;FIGURE_OBJECT&quot;,&quot;id&quot;:&quot;80167fc0-a124-4cf1-9961-82c74e11dc12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4d1abdb1-17f0-4fe6-90ce-a71e40f44733&quot;:{&quot;type&quot;:&quot;FIGURE_OBJECT&quot;,&quot;id&quot;:&quot;4d1abdb1-17f0-4fe6-90ce-a71e40f44733&quot;,&quot;parent&quot;:{&quot;type&quot;:&quot;CHILD&quot;,&quot;parentId&quot;:&quot;80167fc0-a124-4cf1-9961-82c74e11dc12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c725c62c-40fe-4700-b6d3-f28990b4316b&quot;:{&quot;type&quot;:&quot;FIGURE_OBJECT&quot;,&quot;id&quot;:&quot;c725c62c-40fe-4700-b6d3-f28990b4316b&quot;,&quot;parent&quot;:{&quot;type&quot;:&quot;CHILD&quot;,&quot;parentId&quot;:&quot;80167fc0-a124-4cf1-9961-82c74e11dc12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a0827891-2c63-4bd4-88c2-649839dd22f9&quot;:{&quot;type&quot;:&quot;FIGURE_OBJECT&quot;,&quot;id&quot;:&quot;a0827891-2c63-4bd4-88c2-649839dd22f9&quot;,&quot;parent&quot;:{&quot;type&quot;:&quot;CHILD&quot;,&quot;parentId&quot;:&quot;80167fc0-a124-4cf1-9961-82c74e11dc12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e62da3e2-2b33-4d3b-aa9a-5c2a811ce03b&quot;:{&quot;type&quot;:&quot;FIGURE_OBJECT&quot;,&quot;id&quot;:&quot;e62da3e2-2b33-4d3b-aa9a-5c2a811ce03b&quot;,&quot;name&quot;:&quot;Cuboidal cell (for brush) (distorted)&quot;,&quot;relativeTransform&quot;:{&quot;translate&quot;:{&quot;x&quot;:-8.424511507122434,&quot;y&quot;:-6.9299258468105025},&quot;rotate&quot;:-1.7625688064270555,&quot;skewX&quot;:0,&quot;scale&quot;:{&quot;x&quot;:0.17363013466672209,&quot;y&quot;:0.17363013466672206}},&quot;opacity&quot;:1,&quot;source&quot;:{&quot;type&quot;:&quot;ASSETS&quot;},&quot;path&quot;:{&quot;type&quot;:&quot;SPLINE&quot;,&quot;spline&quot;:{&quot;points&quot;:[{&quot;x&quot;:-6.919270984015853,&quot;y&quot;:-0.30614109679182727,&quot;isEndPoint&quot;:true},{&quot;x&quot;:-2.3868293384911254,&quot;y&quot;:0.5027654895884757,&quot;isEndPoint&quot;:false},{&quot;x&quot;:2.296930744959269,&quot;y&quot;:0.519183561367135,&quot;isEndPoint&quot;:false},{&quot;x&quot;:6.919270984015853,&quot;y&quot;:-0.3066469128617309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05d821b1-b173-4f26-8ca6-a1ca286fd60d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81&quot;}},&quot;05d821b1-b173-4f26-8ca6-a1ca286fd60d&quot;:{&quot;type&quot;:&quot;FIGURE_OBJECT&quot;,&quot;id&quot;:&quot;05d821b1-b173-4f26-8ca6-a1ca286fd60d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b647d3de-b5a6-42f8-8234-3b0376f83eb3&quot;:{&quot;type&quot;:&quot;FIGURE_OBJECT&quot;,&quot;id&quot;:&quot;b647d3de-b5a6-42f8-8234-3b0376f83eb3&quot;,&quot;parent&quot;:{&quot;type&quot;:&quot;CHILD&quot;,&quot;parentId&quot;:&quot;05d821b1-b173-4f26-8ca6-a1ca286fd60d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bd998b35-5dbf-4cce-887d-2ce376ada37f&quot;:{&quot;type&quot;:&quot;FIGURE_OBJECT&quot;,&quot;id&quot;:&quot;bd998b35-5dbf-4cce-887d-2ce376ada37f&quot;,&quot;parent&quot;:{&quot;type&quot;:&quot;CHILD&quot;,&quot;parentId&quot;:&quot;05d821b1-b173-4f26-8ca6-a1ca286fd60d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3e571a75-9a93-428f-8c30-664966541943&quot;:{&quot;type&quot;:&quot;FIGURE_OBJECT&quot;,&quot;id&quot;:&quot;3e571a75-9a93-428f-8c30-664966541943&quot;,&quot;parent&quot;:{&quot;type&quot;:&quot;CHILD&quot;,&quot;parentId&quot;:&quot;05d821b1-b173-4f26-8ca6-a1ca286fd60d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88b21d99-234a-4ada-863c-240feead263b&quot;:{&quot;type&quot;:&quot;FIGURE_OBJECT&quot;,&quot;id&quot;:&quot;88b21d99-234a-4ada-863c-240feead263b&quot;,&quot;name&quot;:&quot;Cuboidal cell (for brush) (distorted)&quot;,&quot;relativeTransform&quot;:{&quot;translate&quot;:{&quot;x&quot;:-9.168982175934243,&quot;y&quot;:-9.055628527975598},&quot;rotate&quot;:-2.0279304676682486,&quot;skewX&quot;:2.8770675320196525e-16,&quot;scale&quot;:{&quot;x&quot;:0.17363013466672217,&quot;y&quot;:0.1736301346667221}},&quot;opacity&quot;:1,&quot;source&quot;:{&quot;type&quot;:&quot;ASSETS&quot;},&quot;path&quot;:{&quot;type&quot;:&quot;SPLINE&quot;,&quot;spline&quot;:{&quot;points&quot;:[{&quot;x&quot;:-6.9510928669179535,&quot;y&quot;:-0.12014057493951617,&quot;isEndPoint&quot;:true},{&quot;x&quot;:-5.557043914405959,&quot;y&quot;:0.033497814350507096,&quot;isEndPoint&quot;:false},{&quot;x&quot;:-4.147493091945712,&quot;y&quot;:0.11342347352826061,&quot;isEndPoint&quot;:false},{&quot;x&quot;:-2.72759606721241,&quot;y&quot;:0.11685234131641971,&quot;isEndPoint&quot;:true},{&quot;x&quot;:0.49869473582977975,&quot;y&quot;:0.12464341659655127,&quot;isEndPoint&quot;:false},{&quot;x&quot;:3.72495408059293,&quot;y&quot;:0.11858934140057494,&quot;isEndPoint&quot;:false},{&quot;x&quot;:6.9510928669179535,&quot;y&quot;:0.09869157096413113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e7f6014e-f520-4b93-8bae-8ce68325e711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82&quot;}},&quot;e7f6014e-f520-4b93-8bae-8ce68325e711&quot;:{&quot;type&quot;:&quot;FIGURE_OBJECT&quot;,&quot;id&quot;:&quot;e7f6014e-f520-4b93-8bae-8ce68325e711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2f2dcb72-a198-4e17-af05-a686978d3eed&quot;:{&quot;type&quot;:&quot;FIGURE_OBJECT&quot;,&quot;id&quot;:&quot;2f2dcb72-a198-4e17-af05-a686978d3eed&quot;,&quot;parent&quot;:{&quot;type&quot;:&quot;CHILD&quot;,&quot;parentId&quot;:&quot;e7f6014e-f520-4b93-8bae-8ce68325e711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17044e9f-2ca5-4e20-9a78-07970c0ca10c&quot;:{&quot;type&quot;:&quot;FIGURE_OBJECT&quot;,&quot;id&quot;:&quot;17044e9f-2ca5-4e20-9a78-07970c0ca10c&quot;,&quot;parent&quot;:{&quot;type&quot;:&quot;CHILD&quot;,&quot;parentId&quot;:&quot;e7f6014e-f520-4b93-8bae-8ce68325e711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29cf20d0-e7ae-4667-9003-c78cb35fdf45&quot;:{&quot;type&quot;:&quot;FIGURE_OBJECT&quot;,&quot;id&quot;:&quot;29cf20d0-e7ae-4667-9003-c78cb35fdf45&quot;,&quot;parent&quot;:{&quot;type&quot;:&quot;CHILD&quot;,&quot;parentId&quot;:&quot;e7f6014e-f520-4b93-8bae-8ce68325e711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6ecfd79b-eb95-4163-aed8-82d19f55a562&quot;:{&quot;type&quot;:&quot;FIGURE_OBJECT&quot;,&quot;id&quot;:&quot;6ecfd79b-eb95-4163-aed8-82d19f55a562&quot;,&quot;name&quot;:&quot;Cuboidal cell (for brush) (distorted)&quot;,&quot;relativeTransform&quot;:{&quot;translate&quot;:{&quot;x&quot;:-10.165499398983146,&quot;y&quot;:-11.094766504317015},&quot;rotate&quot;:-2.039525546559619,&quot;skewX&quot;:0,&quot;scale&quot;:{&quot;x&quot;:0.17363013466672214,&quot;y&quot;:0.17363013466672197}},&quot;opacity&quot;:1,&quot;source&quot;:{&quot;type&quot;:&quot;ASSETS&quot;},&quot;path&quot;:{&quot;type&quot;:&quot;SPLINE&quot;,&quot;spline&quot;:{&quot;points&quot;:[{&quot;x&quot;:-6.9553642691119535,&quot;y&quot;:-0.010724501367909492,&quot;isEndPoint&quot;:true},{&quot;x&quot;:-2.3184649958773775,&quot;y&quot;:0.017874378449854608,&quot;isEndPoint&quot;:false},{&quot;x&quot;:2.3185327113792766,&quot;y&quot;:0.017873960621949,&quot;isEndPoint&quot;:false},{&quot;x&quot;:6.9553642691119535,&quot;y&quot;:-0.010724501761088315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eaa4056f-af39-47f1-b07a-2c3abdc4516d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85&quot;}},&quot;eaa4056f-af39-47f1-b07a-2c3abdc4516d&quot;:{&quot;type&quot;:&quot;FIGURE_OBJECT&quot;,&quot;id&quot;:&quot;eaa4056f-af39-47f1-b07a-2c3abdc4516d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b32198e2-ec93-4c60-b4e6-8e1c112ca08c&quot;:{&quot;type&quot;:&quot;FIGURE_OBJECT&quot;,&quot;id&quot;:&quot;b32198e2-ec93-4c60-b4e6-8e1c112ca08c&quot;,&quot;parent&quot;:{&quot;type&quot;:&quot;CHILD&quot;,&quot;parentId&quot;:&quot;eaa4056f-af39-47f1-b07a-2c3abdc4516d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03f8943d-417f-4e3c-a2d8-b9e1b95b99eb&quot;:{&quot;type&quot;:&quot;FIGURE_OBJECT&quot;,&quot;id&quot;:&quot;03f8943d-417f-4e3c-a2d8-b9e1b95b99eb&quot;,&quot;parent&quot;:{&quot;type&quot;:&quot;CHILD&quot;,&quot;parentId&quot;:&quot;eaa4056f-af39-47f1-b07a-2c3abdc4516d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978a1b13-5e56-448d-b70c-4ceff2be997e&quot;:{&quot;type&quot;:&quot;FIGURE_OBJECT&quot;,&quot;id&quot;:&quot;978a1b13-5e56-448d-b70c-4ceff2be997e&quot;,&quot;parent&quot;:{&quot;type&quot;:&quot;CHILD&quot;,&quot;parentId&quot;:&quot;eaa4056f-af39-47f1-b07a-2c3abdc4516d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a92f2167-8725-417a-8e68-4fd18fe802fb&quot;:{&quot;type&quot;:&quot;FIGURE_OBJECT&quot;,&quot;id&quot;:&quot;a92f2167-8725-417a-8e68-4fd18fe802fb&quot;,&quot;name&quot;:&quot;Cuboidal cell (for brush) (distorted)&quot;,&quot;relativeTransform&quot;:{&quot;translate&quot;:{&quot;x&quot;:-11.202876980621108,&quot;y&quot;:-13.11429225419673},&quot;rotate&quot;:-2.0511206254024597,&quot;skewX&quot;:2.301654025615723e-16,&quot;scale&quot;:{&quot;x&quot;:0.17363013466672214,&quot;y&quot;:0.1736301346667221}},&quot;opacity&quot;:1,&quot;source&quot;:{&quot;type&quot;:&quot;ASSETS&quot;},&quot;path&quot;:{&quot;type&quot;:&quot;SPLINE&quot;,&quot;spline&quot;:{&quot;points&quot;:[{&quot;x&quot;:-6.955364285583926,&quot;y&quot;:-0.010724501621620372,&quot;isEndPoint&quot;:true},{&quot;x&quot;:-2.3185478938106883,&quot;y&quot;:0.017873867134273573,&quot;isEndPoint&quot;:false},{&quot;x&quot;:2.318449822528379,&quot;y&quot;:0.017874472013712554,&quot;isEndPoint&quot;:false},{&quot;x&quot;:6.955364285583926,&quot;y&quot;:-0.01072450175857038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f6605412-e8cf-431c-9bc1-b6eb0984b2ab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87&quot;}},&quot;f6605412-e8cf-431c-9bc1-b6eb0984b2ab&quot;:{&quot;type&quot;:&quot;FIGURE_OBJECT&quot;,&quot;id&quot;:&quot;f6605412-e8cf-431c-9bc1-b6eb0984b2ab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787ac2c8-8e06-4738-a77a-faf8ade2a742&quot;:{&quot;type&quot;:&quot;FIGURE_OBJECT&quot;,&quot;id&quot;:&quot;787ac2c8-8e06-4738-a77a-faf8ade2a742&quot;,&quot;parent&quot;:{&quot;type&quot;:&quot;CHILD&quot;,&quot;parentId&quot;:&quot;f6605412-e8cf-431c-9bc1-b6eb0984b2ab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96db32e2-c200-48f5-b5ee-5d5cb85a89ec&quot;:{&quot;type&quot;:&quot;FIGURE_OBJECT&quot;,&quot;id&quot;:&quot;96db32e2-c200-48f5-b5ee-5d5cb85a89ec&quot;,&quot;parent&quot;:{&quot;type&quot;:&quot;CHILD&quot;,&quot;parentId&quot;:&quot;f6605412-e8cf-431c-9bc1-b6eb0984b2ab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c879fcf0-35b2-48ac-a0e0-f710e52d6769&quot;:{&quot;type&quot;:&quot;FIGURE_OBJECT&quot;,&quot;id&quot;:&quot;c879fcf0-35b2-48ac-a0e0-f710e52d6769&quot;,&quot;parent&quot;:{&quot;type&quot;:&quot;CHILD&quot;,&quot;parentId&quot;:&quot;f6605412-e8cf-431c-9bc1-b6eb0984b2ab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b6248bd4-0f91-449e-8022-d0ccbc80eecb&quot;:{&quot;type&quot;:&quot;FIGURE_OBJECT&quot;,&quot;id&quot;:&quot;b6248bd4-0f91-449e-8022-d0ccbc80eecb&quot;,&quot;name&quot;:&quot;Cuboidal cell (for brush) (distorted)&quot;,&quot;relativeTransform&quot;:{&quot;translate&quot;:{&quot;x&quot;:-12.263602669147383,&quot;y&quot;:-15.121657412521722},&quot;rotate&quot;:-2.0627157042064193,&quot;skewX&quot;:0,&quot;scale&quot;:{&quot;x&quot;:0.17363013466672203,&quot;y&quot;:0.17363013466672203}},&quot;opacity&quot;:1,&quot;source&quot;:{&quot;type&quot;:&quot;ASSETS&quot;},&quot;path&quot;:{&quot;type&quot;:&quot;SPLINE&quot;,&quot;spline&quot;:{&quot;points&quot;:[{&quot;x&quot;:-6.955386204923087,&quot;y&quot;:-0.010724501224484762,&quot;isEndPoint&quot;:true},{&quot;x&quot;:-4.527266718063402,&quot;y&quot;:0.004251346249783516,&quot;isEndPoint&quot;:false},{&quot;x&quot;:-2.0990747761998136,&quot;y&quot;:0.01138523369995692,&quot;isEndPoint&quot;:false},{&quot;x&quot;:0.3291516353551458,&quot;y&quot;:0.010676460061406878,&quot;isEndPoint&quot;:true},{&quot;x&quot;:6.955386204923087,&quot;y&quot;:0.008742332187874347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a23f9ea4-9ef1-4b9a-96b7-6030b8b3eda3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9&quot;}},&quot;a23f9ea4-9ef1-4b9a-96b7-6030b8b3eda3&quot;:{&quot;type&quot;:&quot;FIGURE_OBJECT&quot;,&quot;id&quot;:&quot;a23f9ea4-9ef1-4b9a-96b7-6030b8b3eda3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f09de549-c7c3-4160-9e89-a909c62a87ae&quot;:{&quot;type&quot;:&quot;FIGURE_OBJECT&quot;,&quot;id&quot;:&quot;f09de549-c7c3-4160-9e89-a909c62a87ae&quot;,&quot;parent&quot;:{&quot;type&quot;:&quot;CHILD&quot;,&quot;parentId&quot;:&quot;a23f9ea4-9ef1-4b9a-96b7-6030b8b3eda3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ef70a62b-778b-4112-b17e-c8cf9081a3fd&quot;:{&quot;type&quot;:&quot;FIGURE_OBJECT&quot;,&quot;id&quot;:&quot;ef70a62b-778b-4112-b17e-c8cf9081a3fd&quot;,&quot;parent&quot;:{&quot;type&quot;:&quot;CHILD&quot;,&quot;parentId&quot;:&quot;a23f9ea4-9ef1-4b9a-96b7-6030b8b3eda3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054d1e94-edda-40c4-8c9c-780edc4466c9&quot;:{&quot;type&quot;:&quot;FIGURE_OBJECT&quot;,&quot;id&quot;:&quot;054d1e94-edda-40c4-8c9c-780edc4466c9&quot;,&quot;parent&quot;:{&quot;type&quot;:&quot;CHILD&quot;,&quot;parentId&quot;:&quot;a23f9ea4-9ef1-4b9a-96b7-6030b8b3eda3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a0fb4fed-0a5d-4a6f-bdf1-9cf1acb0e797&quot;:{&quot;type&quot;:&quot;FIGURE_OBJECT&quot;,&quot;id&quot;:&quot;a0fb4fed-0a5d-4a6f-bdf1-9cf1acb0e797&quot;,&quot;name&quot;:&quot;Cuboidal cell (for brush) (distorted)&quot;,&quot;relativeTransform&quot;:{&quot;translate&quot;:{&quot;x&quot;:-13.334896257311001,&quot;y&quot;:-17.123433146391},&quot;rotate&quot;:-2.063007593634464,&quot;skewX&quot;:4.027894544827511e-16,&quot;scale&quot;:{&quot;x&quot;:0.17363013466672222,&quot;y&quot;:0.17363013466672242}},&quot;opacity&quot;:1,&quot;source&quot;:{&quot;type&quot;:&quot;ASSETS&quot;},&quot;path&quot;:{&quot;type&quot;:&quot;SPLINE&quot;,&quot;spline&quot;:{&quot;points&quot;:[{&quot;x&quot;:-6.955408336955955,&quot;y&quot;:0,&quot;isEndPoint&quot;:true},{&quot;x&quot;:6.955408336955955,&quot;y&quot;:0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3a41f14f-bc75-4200-b5ed-90c14f87166e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91&quot;}},&quot;3a41f14f-bc75-4200-b5ed-90c14f87166e&quot;:{&quot;type&quot;:&quot;FIGURE_OBJECT&quot;,&quot;id&quot;:&quot;3a41f14f-bc75-4200-b5ed-90c14f87166e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10e54d69-a3db-4d62-95d1-d8a32982fdd8&quot;:{&quot;type&quot;:&quot;FIGURE_OBJECT&quot;,&quot;id&quot;:&quot;10e54d69-a3db-4d62-95d1-d8a32982fdd8&quot;,&quot;parent&quot;:{&quot;type&quot;:&quot;CHILD&quot;,&quot;parentId&quot;:&quot;3a41f14f-bc75-4200-b5ed-90c14f87166e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1fe8e348-9356-426d-affd-4c63f18fb986&quot;:{&quot;type&quot;:&quot;FIGURE_OBJECT&quot;,&quot;id&quot;:&quot;1fe8e348-9356-426d-affd-4c63f18fb986&quot;,&quot;parent&quot;:{&quot;type&quot;:&quot;CHILD&quot;,&quot;parentId&quot;:&quot;3a41f14f-bc75-4200-b5ed-90c14f87166e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c465f2e1-a312-4c4e-a906-df500cd7d8d5&quot;:{&quot;type&quot;:&quot;FIGURE_OBJECT&quot;,&quot;id&quot;:&quot;c465f2e1-a312-4c4e-a906-df500cd7d8d5&quot;,&quot;parent&quot;:{&quot;type&quot;:&quot;CHILD&quot;,&quot;parentId&quot;:&quot;3a41f14f-bc75-4200-b5ed-90c14f87166e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b2239c48-0f50-4f4f-9035-fa803799c776&quot;:{&quot;type&quot;:&quot;FIGURE_OBJECT&quot;,&quot;id&quot;:&quot;b2239c48-0f50-4f4f-9035-fa803799c776&quot;,&quot;name&quot;:&quot;Cuboidal cell (for brush) (distorted)&quot;,&quot;relativeTransform&quot;:{&quot;translate&quot;:{&quot;x&quot;:-14.351707849011056,&quot;y&quot;:-19.149018676800026},&quot;rotate&quot;:-2.063007593634464,&quot;skewX&quot;:4.027894544827511e-16,&quot;scale&quot;:{&quot;x&quot;:0.17363013466672222,&quot;y&quot;:0.17363013466672242}},&quot;opacity&quot;:1,&quot;source&quot;:{&quot;type&quot;:&quot;ASSETS&quot;},&quot;path&quot;:{&quot;type&quot;:&quot;SPLINE&quot;,&quot;spline&quot;:{&quot;points&quot;:[{&quot;x&quot;:-6.92794838739654,&quot;y&quot;:-0.3521094462347776,&quot;isEndPoint&quot;:true},{&quot;x&quot;:0.9287743856796027,&quot;y&quot;:-0.3521094462347776,&quot;isEndPoint&quot;:true},{&quot;x&quot;:2.9809562170601254,&quot;y&quot;:-0.3521094462347918,&quot;isEndPoint&quot;:false},{&quot;x&quot;:4.9914871706808555,&quot;y&quot;:-0.10974878586883108,&quot;isEndPoint&quot;:false},{&quot;x&quot;:6.92794838739654,&quot;y&quot;:0.3521094462347776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dd155e98-faa0-4ff1-a5db-3818d091cc1a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92&quot;}},&quot;dd155e98-faa0-4ff1-a5db-3818d091cc1a&quot;:{&quot;type&quot;:&quot;FIGURE_OBJECT&quot;,&quot;id&quot;:&quot;dd155e98-faa0-4ff1-a5db-3818d091cc1a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6546956e-3eb5-450d-b328-ec55f78f122e&quot;:{&quot;type&quot;:&quot;FIGURE_OBJECT&quot;,&quot;id&quot;:&quot;6546956e-3eb5-450d-b328-ec55f78f122e&quot;,&quot;parent&quot;:{&quot;type&quot;:&quot;CHILD&quot;,&quot;parentId&quot;:&quot;dd155e98-faa0-4ff1-a5db-3818d091cc1a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2da26c7b-81c9-4205-b05b-a8a54f76a71f&quot;:{&quot;type&quot;:&quot;FIGURE_OBJECT&quot;,&quot;id&quot;:&quot;2da26c7b-81c9-4205-b05b-a8a54f76a71f&quot;,&quot;parent&quot;:{&quot;type&quot;:&quot;CHILD&quot;,&quot;parentId&quot;:&quot;dd155e98-faa0-4ff1-a5db-3818d091cc1a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3c709ed8-48f5-4622-acc4-8bf23efbc5f2&quot;:{&quot;type&quot;:&quot;FIGURE_OBJECT&quot;,&quot;id&quot;:&quot;3c709ed8-48f5-4622-acc4-8bf23efbc5f2&quot;,&quot;parent&quot;:{&quot;type&quot;:&quot;CHILD&quot;,&quot;parentId&quot;:&quot;dd155e98-faa0-4ff1-a5db-3818d091cc1a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6788864d-4617-4879-8956-6614ab255851&quot;:{&quot;type&quot;:&quot;FIGURE_OBJECT&quot;,&quot;id&quot;:&quot;6788864d-4617-4879-8956-6614ab255851&quot;,&quot;name&quot;:&quot;Cuboidal cell (for brush) (distorted)&quot;,&quot;relativeTransform&quot;:{&quot;translate&quot;:{&quot;x&quot;:-14.932833166229916,&quot;y&quot;:-21.289741924606254},&quot;rotate&quot;:-1.5917334341879643,&quot;skewX&quot;:-3.955967856527063e-17,&quot;scale&quot;:{&quot;x&quot;:0.17363013466672128,&quot;y&quot;:0.17363013466672186}},&quot;opacity&quot;:1,&quot;source&quot;:{&quot;type&quot;:&quot;ASSETS&quot;},&quot;path&quot;:{&quot;type&quot;:&quot;SPLINE&quot;,&quot;spline&quot;:{&quot;points&quot;:[{&quot;x&quot;:-6.8718678404579805,&quot;y&quot;:0.46550763309173177,&quot;isEndPoint&quot;:true},{&quot;x&quot;:-2.336711165343104,&quot;y&quot;:-0.7873223313995659,&quot;isEndPoint&quot;:false},{&quot;x&quot;:2.415707371930779,&quot;y&quot;:-0.763503531987056,&quot;isEndPoint&quot;:false},{&quot;x&quot;:6.8718678404579805,&quot;y&quot;:0.46304687430190866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7d7755de-35d5-42d4-9925-4f1d8c5b6d08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95&quot;}},&quot;7d7755de-35d5-42d4-9925-4f1d8c5b6d08&quot;:{&quot;type&quot;:&quot;FIGURE_OBJECT&quot;,&quot;id&quot;:&quot;7d7755de-35d5-42d4-9925-4f1d8c5b6d08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813ecb7e-b44f-4988-9a36-fb6fb31d4dc7&quot;:{&quot;type&quot;:&quot;FIGURE_OBJECT&quot;,&quot;id&quot;:&quot;813ecb7e-b44f-4988-9a36-fb6fb31d4dc7&quot;,&quot;parent&quot;:{&quot;type&quot;:&quot;CHILD&quot;,&quot;parentId&quot;:&quot;7d7755de-35d5-42d4-9925-4f1d8c5b6d08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b397c29c-6d76-425a-b5c7-bf5539cd617a&quot;:{&quot;type&quot;:&quot;FIGURE_OBJECT&quot;,&quot;id&quot;:&quot;b397c29c-6d76-425a-b5c7-bf5539cd617a&quot;,&quot;parent&quot;:{&quot;type&quot;:&quot;CHILD&quot;,&quot;parentId&quot;:&quot;7d7755de-35d5-42d4-9925-4f1d8c5b6d08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14837de9-211b-432c-9be4-703710b190ab&quot;:{&quot;type&quot;:&quot;FIGURE_OBJECT&quot;,&quot;id&quot;:&quot;14837de9-211b-432c-9be4-703710b190ab&quot;,&quot;parent&quot;:{&quot;type&quot;:&quot;CHILD&quot;,&quot;parentId&quot;:&quot;7d7755de-35d5-42d4-9925-4f1d8c5b6d08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c22111aa-a797-4f98-b07c-3ee0f43c9d2a&quot;:{&quot;type&quot;:&quot;FIGURE_OBJECT&quot;,&quot;id&quot;:&quot;c22111aa-a797-4f98-b07c-3ee0f43c9d2a&quot;,&quot;name&quot;:&quot;Cuboidal cell (for brush) (distorted)&quot;,&quot;relativeTransform&quot;:{&quot;translate&quot;:{&quot;x&quot;:-14.42622653923418,&quot;y&quot;:-23.436756669396512},&quot;rotate&quot;:-1.0860657550712347,&quot;skewX&quot;:5.754135064039305e-17,&quot;scale&quot;:{&quot;x&quot;:0.17363013466672217,&quot;y&quot;:0.17363013466672206}},&quot;opacity&quot;:1,&quot;source&quot;:{&quot;type&quot;:&quot;ASSETS&quot;},&quot;path&quot;:{&quot;type&quot;:&quot;SPLINE&quot;,&quot;spline&quot;:{&quot;points&quot;:[{&quot;x&quot;:-6.872367290817564,&quot;y&quot;:0.4658030435799684,&quot;isEndPoint&quot;:true},{&quot;x&quot;:-2.4788158136743306,&quot;y&quot;:-0.7469110615041349,&quot;isEndPoint&quot;:false},{&quot;x&quot;:2.25817423707619,&quot;y&quot;:-0.8058422759476674,&quot;isEndPoint&quot;:false},{&quot;x&quot;:6.872367290817564,&quot;y&quot;:0.46594444632074883,&quot;isEndPoint&quot;:true}],&quot;closed&quot;:false}},&quot;pathStyles&quot;:[{&quot;type&quot;:&quot;FILL&quot;,&quot;fillStyle&quot;:&quot;rgba(0,0,0,0)&quot;},{&quot;type&quot;:&quot;STROKE&quot;,&quot;strokeStyle&quot;:&quot;rgba(0,0,0,0)&quot;,&quot;lineWidth&quot;:13.805773408153014,&quot;lineJoin&quot;:&quot;round&quot;}],&quot;pathPattern&quot;:{&quot;type&quot;:&quot;ROW&quot;,&quot;patternId&quot;:&quot;a90ca412-65cb-457d-9f6e-6152a421c0c9&quot;,&quot;patternTransform&quot;:{&quot;translate&quot;:{&quot;x&quot;:0,&quot;y&quot;:-0.5},&quot;rotate&quot;:0,&quot;skewX&quot;:0,&quot;scale&quot;:{&quot;x&quot;:0.0034482758620689655,&quot;y&quot;:0.0034482758620689655}},&quot;xUnits&quot;:&quot;PATH_LENGTH&quot;,&quot;yUnits&quot;:&quot;STROKE_WIDTH&quot;,&quot;bending&quot;:true,&quot;isPremium&quot;:false},&quot;isFrozen&quot;:true,&quot;isLocked&quot;:false,&quot;parent&quot;:{&quot;type&quot;:&quot;CHILD&quot;,&quot;parentId&quot;:&quot;0e1ebfcf-a3c0-4c55-9292-03f9ee75e365&quot;,&quot;order&quot;:&quot;97&quot;}},&quot;a90ca412-65cb-457d-9f6e-6152a421c0c9&quot;:{&quot;type&quot;:&quot;FIGURE_OBJECT&quot;,&quot;id&quot;:&quot;a90ca412-65cb-457d-9f6e-6152a421c0c9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 (distorted)&quot;},&quot;8043d91c-f5ad-4bd7-a827-4df6907685ad&quot;:{&quot;type&quot;:&quot;FIGURE_OBJECT&quot;,&quot;id&quot;:&quot;8043d91c-f5ad-4bd7-a827-4df6907685ad&quot;,&quot;parent&quot;:{&quot;type&quot;:&quot;CHILD&quot;,&quot;parentId&quot;:&quot;a90ca412-65cb-457d-9f6e-6152a421c0c9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59999999997979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d98faf&quot;}],&quot;opacity&quot;:1},&quot;d0ca71b1-ba54-4ae5-9c2b-5a82daca42cd&quot;:{&quot;type&quot;:&quot;FIGURE_OBJECT&quot;,&quot;id&quot;:&quot;d0ca71b1-ba54-4ae5-9c2b-5a82daca42cd&quot;,&quot;parent&quot;:{&quot;type&quot;:&quot;CHILD&quot;,&quot;parentId&quot;:&quot;a90ca412-65cb-457d-9f6e-6152a421c0c9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7,&quot;isEndPoint&quot;:true},{&quot;x&quot;:274.67,&quot;y&quot;:169.15,&quot;isEndPoint&quot;:false},{&quot;x&quot;:274.26,&quot;y&quot;:192.72,&quot;isEndPoint&quot;:false},{&quot;x&quot;:275.33,&quot;y&quot;:215.95,&quot;isEndPoint&quot;:true},{&quot;x&quot;:275.83,&quot;y&quot;:226.79999999999998,&quot;isEndPoint&quot;:false},{&quot;x&quot;:277.15,&quot;y&quot;:255.60999999999999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5,&quot;isEndPoint&quot;:true},{&quot;x&quot;:16.55999999999998,&quot;y&quot;:142.12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a13d71&quot;}],&quot;opacity&quot;:1},&quot;148d0932-eae7-4692-be81-93030f465915&quot;:{&quot;type&quot;:&quot;FIGURE_OBJECT&quot;,&quot;id&quot;:&quot;148d0932-eae7-4692-be81-93030f465915&quot;,&quot;parent&quot;:{&quot;type&quot;:&quot;CHILD&quot;,&quot;parentId&quot;:&quot;a90ca412-65cb-457d-9f6e-6152a421c0c9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c7779e&quot;}],&quot;opacity&quot;:1},&quot;42ba03c7-fe1f-4419-886a-1aebab7ab993&quot;:{&quot;type&quot;:&quot;FIGURE_OBJECT&quot;,&quot;id&quot;:&quot;42ba03c7-fe1f-4419-886a-1aebab7ab993&quot;,&quot;relativeTransform&quot;:{&quot;translate&quot;:{&quot;x&quot;:3.61156156693531,&quot;y&quot;:19.69593712711243},&quot;rotate&quot;:-1.7014907139304098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1f64510c-0551-4996-b189-e7c551125d97&quot;,&quot;order&quot;:&quot;75&quot;}},&quot;fccf4e3d-0de0-4b07-85a9-d1172cbd5edf&quot;:{&quot;type&quot;:&quot;FIGURE_OBJECT&quot;,&quot;id&quot;:&quot;fccf4e3d-0de0-4b07-85a9-d1172cbd5edf&quot;,&quot;relativeTransform&quot;:{&quot;translate&quot;:{&quot;x&quot;:0,&quot;y&quot;:0},&quot;rotate&quot;:0,&quot;skewX&quot;:1.9207785814151598e-16},&quot;opacity&quot;:1,&quot;path&quot;:{&quot;type&quot;:&quot;ACUTE_TRAPEZOID&quot;,&quot;size&quot;:{&quot;x&quot;:4.509028294020721,&quot;y&quot;:2.1044199117217657},&quot;bottomLeftAngle&quot;:60,&quot;cornerRounding&quot;:{&quot;type&quot;:&quot;ARC_LENGTH&quot;,&quot;global&quot;:1.8653269894443458}},&quot;pathStyles&quot;:[{&quot;type&quot;:&quot;FILL&quot;,&quot;fillStyle&quot;:&quot;rgba(217, 143, 175, 1)&quot;},{&quot;type&quot;:&quot;STROKE&quot;,&quot;strokeStyle&quot;:&quot;rgba(199, 119, 158, 1)&quot;,&quot;lineWidth&quot;:0.1736301346667217,&quot;lineJoin&quot;:&quot;round&quot;}],&quot;isLocked&quot;:false,&quot;parent&quot;:{&quot;type&quot;:&quot;CHILD&quot;,&quot;parentId&quot;:&quot;42ba03c7-fe1f-4419-886a-1aebab7ab993&quot;,&quot;order&quot;:&quot;2&quot;}},&quot;7dd1704b-6457-407d-8f69-a996e0183f8c&quot;:{&quot;type&quot;:&quot;FIGURE_OBJECT&quot;,&quot;id&quot;:&quot;7dd1704b-6457-407d-8f69-a996e0183f8c&quot;,&quot;relativeTransform&quot;:{&quot;translate&quot;:{&quot;x&quot;:0.0316744651019988,&quot;y&quot;:0.03164114424175786},&quot;rotate&quot;:0,&quot;skewX&quot;:1.9207785814151598e-16},&quot;opacity&quot;:1,&quot;path&quot;:{&quot;type&quot;:&quot;ELLIPSE&quot;,&quot;size&quot;:{&quot;x&quot;:1.1391104986762948,&quot;y&quot;:1.1391771403967796}},&quot;pathStyles&quot;:[{&quot;type&quot;:&quot;FILL&quot;,&quot;fillStyle&quot;:&quot;rgba(199, 119, 158, 1)&quot;},{&quot;type&quot;:&quot;STROKE&quot;,&quot;strokeStyle&quot;:&quot;#95AAD3&quot;,&quot;lineWidth&quot;:0,&quot;lineJoin&quot;:&quot;round&quot;}],&quot;isLocked&quot;:false,&quot;parent&quot;:{&quot;type&quot;:&quot;CHILD&quot;,&quot;parentId&quot;:&quot;42ba03c7-fe1f-4419-886a-1aebab7ab993&quot;,&quot;order&quot;:&quot;5&quot;}},&quot;b6bc483b-f2f2-4b53-bae1-dad2e36501df&quot;:{&quot;type&quot;:&quot;FIGURE_OBJECT&quot;,&quot;id&quot;:&quot;b6bc483b-f2f2-4b53-bae1-dad2e36501df&quot;,&quot;relativeTransform&quot;:{&quot;translate&quot;:{&quot;x&quot;:5.571133955888073,&quot;y&quot;:19.49710286816974},&quot;rotate&quot;:1.4508461454489046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1f64510c-0551-4996-b189-e7c551125d97&quot;,&quot;order&quot;:&quot;8&quot;}},&quot;eb641fe1-9900-42ae-95fd-e50028f80a8c&quot;:{&quot;type&quot;:&quot;FIGURE_OBJECT&quot;,&quot;id&quot;:&quot;eb641fe1-9900-42ae-95fd-e50028f80a8c&quot;,&quot;relativeTransform&quot;:{&quot;translate&quot;:{&quot;x&quot;:0,&quot;y&quot;:0},&quot;rotate&quot;:0,&quot;skewX&quot;:7.812071144856076e-17},&quot;opacity&quot;:1,&quot;path&quot;:{&quot;type&quot;:&quot;ACUTE_TRAPEZOID&quot;,&quot;size&quot;:{&quot;x&quot;:4.509028294020734,&quot;y&quot;:2.104419911721766},&quot;bottomLeftAngle&quot;:60,&quot;cornerRounding&quot;:{&quot;type&quot;:&quot;ARC_LENGTH&quot;,&quot;global&quot;:1.8653269894443516}},&quot;pathStyles&quot;:[{&quot;type&quot;:&quot;FILL&quot;,&quot;fillStyle&quot;:&quot;rgba(217, 143, 175, 1)&quot;},{&quot;type&quot;:&quot;STROKE&quot;,&quot;strokeStyle&quot;:&quot;rgba(199, 119, 158, 1)&quot;,&quot;lineWidth&quot;:0.1736301346667221,&quot;lineJoin&quot;:&quot;round&quot;}],&quot;isLocked&quot;:false,&quot;parent&quot;:{&quot;type&quot;:&quot;CHILD&quot;,&quot;parentId&quot;:&quot;b6bc483b-f2f2-4b53-bae1-dad2e36501df&quot;,&quot;order&quot;:&quot;2&quot;}},&quot;43b5acfb-1044-4a2a-a14b-34288005b75c&quot;:{&quot;type&quot;:&quot;FIGURE_OBJECT&quot;,&quot;id&quot;:&quot;43b5acfb-1044-4a2a-a14b-34288005b75c&quot;,&quot;relativeTransform&quot;:{&quot;translate&quot;:{&quot;x&quot;:0.031674465101998873,&quot;y&quot;:0.03164114424175787},&quot;rotate&quot;:0,&quot;skewX&quot;:7.812071144856076e-17},&quot;opacity&quot;:1,&quot;path&quot;:{&quot;type&quot;:&quot;ELLIPSE&quot;,&quot;size&quot;:{&quot;x&quot;:1.1391104986762977,&quot;y&quot;:1.1391771403967799}},&quot;pathStyles&quot;:[{&quot;type&quot;:&quot;FILL&quot;,&quot;fillStyle&quot;:&quot;rgba(199, 119, 158, 1)&quot;},{&quot;type&quot;:&quot;STROKE&quot;,&quot;strokeStyle&quot;:&quot;#95AAD3&quot;,&quot;lineWidth&quot;:0,&quot;lineJoin&quot;:&quot;round&quot;}],&quot;isLocked&quot;:false,&quot;parent&quot;:{&quot;type&quot;:&quot;CHILD&quot;,&quot;parentId&quot;:&quot;b6bc483b-f2f2-4b53-bae1-dad2e36501df&quot;,&quot;order&quot;:&quot;5&quot;}},&quot;3ff73c77-d129-4115-bd6f-931ee87813ad&quot;:{&quot;type&quot;:&quot;FIGURE_OBJECT&quot;,&quot;id&quot;:&quot;3ff73c77-d129-4115-bd6f-931ee87813ad&quot;,&quot;relativeTransform&quot;:{&quot;translate&quot;:{&quot;x&quot;:0.3928838141819493,&quot;y&quot;:0.3382706188881685},&quot;rotate&quot;:0,&quot;skewX&quot;:0,&quot;scale&quot;:{&quot;x&quot;:0.07531207362094536,&quot;y&quot;:0.10673604803554931}},&quot;opacity&quot;:1,&quot;path&quot;:{&quot;type&quot;:&quot;RECT&quot;,&quot;size&quot;:{&quot;x&quot;:607.031848986787,&quot;y&quot;:584.2192004484}},&quot;pathStyles&quot;:[{&quot;type&quot;:&quot;FILL&quot;,&quot;fillStyle&quot;:&quot;#fff&quot;}],&quot;isFrozen&quot;:true,&quot;isLocked&quot;:false,&quot;parent&quot;:{&quot;type&quot;:&quot;CROP&quot;,&quot;parentId&quot;:&quot;1f64510c-0551-4996-b189-e7c551125d97&quot;,&quot;order&quot;:&quot;5&quot;}},&quot;be415645-4ef0-4561-9e36-b8f9e2895224&quot;:{&quot;type&quot;:&quot;FIGURE_OBJECT&quot;,&quot;id&quot;:&quot;be415645-4ef0-4561-9e36-b8f9e2895224&quot;,&quot;relativeTransform&quot;:{&quot;translate&quot;:{&quot;x&quot;:-79.57249562417624,&quot;y&quot;:-130.9401110222738},&quot;rotate&quot;:0},&quot;opacity&quot;:1,&quot;path&quot;:{&quot;type&quot;:&quot;RECT&quot;,&quot;size&quot;:{&quot;x&quot;:46.19721675144996,&quot;y&quot;:62.820707996616136},&quot;cornerRounding&quot;:{&quot;type&quot;:&quot;ARC_LENGTH&quot;,&quot;global&quot;:0}},&quot;pathStyles&quot;:[{&quot;type&quot;:&quot;FILL&quot;,&quot;fillStyle&quot;:&quot;rgba(245, 236, 216, 1)&quot;},{&quot;type&quot;:&quot;STROKE&quot;,&quot;strokeStyle&quot;:&quot;rgba(23,23,23,1)&quot;,&quot;lineWidth&quot;:0.5071187242768087,&quot;lineJoin&quot;:&quot;round&quot;}],&quot;isLocked&quot;:false,&quot;parent&quot;:{&quot;type&quot;:&quot;CHILD&quot;,&quot;parentId&quot;:&quot;dcc122df-428a-4624-a4d0-c886bdc466ae&quot;,&quot;order&quot;:&quot;6&quot;}},&quot;da571ee3-f2d9-48fa-a7f0-f1c4d98b434a&quot;:{&quot;type&quot;:&quot;FIGURE_OBJECT&quot;,&quot;id&quot;:&quot;da571ee3-f2d9-48fa-a7f0-f1c4d98b434a&quot;,&quot;relativeTransform&quot;:{&quot;translate&quot;:{&quot;x&quot;:-79.94335672454774,&quot;y&quot;:-131.3489976104761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dcc122df-428a-4624-a4d0-c886bdc466ae&quot;,&quot;order&quot;:&quot;7&quot;}},&quot;41163636-6cfe-4b86-a565-f95be5aee883&quot;:{&quot;type&quot;:&quot;FIGURE_OBJECT&quot;,&quot;id&quot;:&quot;41163636-6cfe-4b86-a565-f95be5aee883&quot;,&quot;name&quot;:&quot;Cuboidal cell brush (wavy)&quot;,&quot;relativeTransform&quot;:{&quot;translate&quot;:{&quot;x&quot;:12.833046899539578,&quot;y&quot;:-18.700025851204632},&quot;rotate&quot;:0},&quot;opacity&quot;:1,&quot;source&quot;:{&quot;id&quot;:&quot;5e974e03e5276300aad704c8&quot;,&quot;type&quot;:&quot;ASSETS&quot;},&quot;path&quot;:{&quot;type&quot;:&quot;POLY_LINE&quot;,&quot;points&quot;:[{&quot;x&quot;:1.4784473989942881,&quot;y&quot;:17.29977194222107},{&quot;x&quot;:-5.549036974782498,&quot;y&quot;:12.483058670416558},{&quot;x&quot;:-2.470883738745113,&quot;y&quot;:5.007543668611443},{&quot;x&quot;:-5.549036974782498,&quot;y&quot;:0.31702445179256383},{&quot;x&quot;:-7.1316948082912095,&quot;y&quot;:-8.78365591848937},{&quot;x&quot;:-14.057486778315376,&quot;y&quot;:-17.299771942221085},{&quot;x&quot;:14.057486778315376,&quot;y&quot;:-14.718363783328266},{&quot;x&quot;:12.14540770586599,&quot;y&quot;:5.387933109152615},{&quot;x&quot;:6.677401101343542,&quot;y&quot;:5.387933109152615},{&quot;x&quot;:10.048711788432113,&quot;y&quot;:-1.3192085297303278},{&quot;x&quot;:4.658411300231861,&quot;y&quot;:-7.849847132571427},{&quot;x&quot;:-1.2242287327663346,&quot;y&quot;:-11.116116139203458},{&quot;x&quot;:-1.2242287327663346,&quot;y&quot;:-4.64068828609289},{&quot;x&quot;:3.2456865567529074,&quot;y&quot;:-4.64068828609289},{&quot;x&quot;:5.059500393390888,&quot;y&quot;:0.9753396952445619},{&quot;x&quot;:-0.1256241303356636,&quot;y&quot;:2.8088627857275967},{&quot;x&quot;:3.2456865567529074,&quot;y&quot;:8.23227563017445},{&quot;x&quot;:10.168711084105302,&quot;y&quot;:10.747739297327255},{&quot;x&quot;:3.9006962065183037,&quot;y&quot;:13.970428510581746}],&quot;closed&quot;:true,&quot;cornerRounding&quot;:{&quot;type&quot;:&quot;ARC_LENGTH&quot;,&quot;global&quot;:5.673835414620116}},&quot;pathStyles&quot;:[{&quot;type&quot;:&quot;FILL&quot;,&quot;fillStyle&quot;:&quot;rgba(143,121,139,0.64)&quot;},{&quot;type&quot;:&quot;STROKE&quot;,&quot;strokeStyle&quot;:&quot;rgba(0,0,0,0)&quot;,&quot;lineWidth&quot;:2.3970982960358587,&quot;lineJoin&quot;:&quot;round&quot;}],&quot;pathPattern&quot;:{&quot;type&quot;:&quot;ROW&quot;,&quot;patternId&quot;:&quot;5912edb9-aec2-48ea-9854-97aadaaf0680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da571ee3-f2d9-48fa-a7f0-f1c4d98b434a&quot;,&quot;order&quot;:&quot;05&quot;},&quot;isPremium&quot;:true},&quot;5912edb9-aec2-48ea-9854-97aadaaf0680&quot;:{&quot;type&quot;:&quot;FIGURE_OBJECT&quot;,&quot;id&quot;:&quot;5912edb9-aec2-48ea-9854-97aadaaf0680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f102f8b8-ed68-4c2c-8f1c-b0d1bee6c114&quot;:{&quot;type&quot;:&quot;FIGURE_OBJECT&quot;,&quot;id&quot;:&quot;f102f8b8-ed68-4c2c-8f1c-b0d1bee6c114&quot;,&quot;parent&quot;:{&quot;type&quot;:&quot;CHILD&quot;,&quot;parentId&quot;:&quot;5912edb9-aec2-48ea-9854-97aadaaf0680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7dc467e0-68dc-43c0-b4b6-351ea4d6ecc9&quot;:{&quot;type&quot;:&quot;FIGURE_OBJECT&quot;,&quot;id&quot;:&quot;7dc467e0-68dc-43c0-b4b6-351ea4d6ecc9&quot;,&quot;parent&quot;:{&quot;type&quot;:&quot;CHILD&quot;,&quot;parentId&quot;:&quot;5912edb9-aec2-48ea-9854-97aadaaf0680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be4a807a-a66d-4091-8246-231b9e235ca0&quot;:{&quot;type&quot;:&quot;FIGURE_OBJECT&quot;,&quot;id&quot;:&quot;be4a807a-a66d-4091-8246-231b9e235ca0&quot;,&quot;parent&quot;:{&quot;type&quot;:&quot;CHILD&quot;,&quot;parentId&quot;:&quot;5912edb9-aec2-48ea-9854-97aadaaf0680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8e73f0fd-78c1-42ab-a489-e94e1bc18112&quot;:{&quot;type&quot;:&quot;FIGURE_OBJECT&quot;,&quot;id&quot;:&quot;8e73f0fd-78c1-42ab-a489-e94e1bc18112&quot;,&quot;name&quot;:&quot;Cuboidal cell brush (wavy)&quot;,&quot;relativeTransform&quot;:{&quot;translate&quot;:{&quot;x&quot;:4.5334876333787575,&quot;y&quot;:-4.400074116591456},&quot;rotate&quot;:0},&quot;opacity&quot;:1,&quot;source&quot;:{&quot;id&quot;:&quot;5e974e03e5276300aad704c8&quot;,&quot;type&quot;:&quot;ASSETS&quot;},&quot;path&quot;:{&quot;type&quot;:&quot;POLY_LINE&quot;,&quot;points&quot;:[{&quot;x&quot;:-11.967878889878984,&quot;y&quot;:-26.742091412552128},{&quot;x&quot;:-8.528059444913438,&quot;y&quot;:-16.18842317470963},{&quot;x&quot;:-1.121053200985295,&quot;y&quot;:-11.644482683416332},{&quot;x&quot;:0.7844702308473849,&quot;y&quot;:-6.5142272900206635},{&quot;x&quot;:-2.147104279664417,&quot;y&quot;:-2.849759151880886},{&quot;x&quot;:-6.449341831362,&quot;y&quot;:3.2047917899726626},{&quot;x&quot;:-3.775414543635473,&quot;y&quot;:5.87909082870474},{&quot;x&quot;:2.6420109469080195,&quot;y&quot;:0.7979226551137267},{&quot;x&quot;:7.722472793588338,&quot;y&quot;:8.419674915500316},{&quot;x&quot;:17.970386062546265,&quot;y&quot;:8.419674915500316},{&quot;x&quot;:15.478547728611229,&quot;y&quot;:15.748686998132877},{&quot;x&quot;:15.478547728611229,&quot;y&quot;:19.413155136272614},{&quot;x&quot;:20.901960573058066,&quot;y&quot;:22.05157219573323},{&quot;x&quot;:16.944334983867122,&quot;y&quot;:26.742091412552128},{&quot;x&quot;:11.667500864945866,&quot;y&quot;:22.49130837231002},{&quot;x&quot;:1.3050473030448644,&quot;y&quot;:24.732899051766257},{&quot;x&quot;:6.78659824288409,&quot;y&quot;:18.983156118492182},{&quot;x&quot;:4.78115277708927,&quot;y&quot;:16.175142127823467},{&quot;x&quot;:-1.9643206089340173,&quot;y&quot;:19.852891312849405},{&quot;x&quot;:-10.607340515311158,&quot;y&quot;:7.018822906826384},{&quot;x&quot;:-20.901960573058066,&quot;y&quot;:3.809664060347789},{&quot;x&quot;:-20.901960573058066,&quot;y&quot;:-2.277521239428209},{&quot;x&quot;:-12.078000523560721,&quot;y&quot;:2.3387995890451503},{&quot;x&quot;:-7.570517124111251,&quot;y&quot;:-5.3415974858159165},{&quot;x&quot;:-10.79524908567424,&quot;y&quot;:-11.937640134467497},{&quot;x&quot;:-16.218661930121094,&quot;y&quot;:-22.05157219573323}],&quot;closed&quot;:true,&quot;cornerRounding&quot;:{&quot;type&quot;:&quot;ARC_LENGTH&quot;,&quot;global&quot;:8.326305916457923}},&quot;pathStyles&quot;:[{&quot;type&quot;:&quot;FILL&quot;,&quot;fillStyle&quot;:&quot;rgba(143,121,139,0.64)&quot;},{&quot;type&quot;:&quot;STROKE&quot;,&quot;strokeStyle&quot;:&quot;rgba(0,0,0,0)&quot;,&quot;lineWidth&quot;:2.3970982960358587,&quot;lineJoin&quot;:&quot;round&quot;}],&quot;pathPattern&quot;:{&quot;type&quot;:&quot;ROW&quot;,&quot;patternId&quot;:&quot;43df26c9-5a1a-4ff7-8810-5348b83f62d8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da571ee3-f2d9-48fa-a7f0-f1c4d98b434a&quot;,&quot;order&quot;:&quot;1&quot;},&quot;isPremium&quot;:true},&quot;43df26c9-5a1a-4ff7-8810-5348b83f62d8&quot;:{&quot;type&quot;:&quot;FIGURE_OBJECT&quot;,&quot;id&quot;:&quot;43df26c9-5a1a-4ff7-8810-5348b83f62d8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4b41d953-838a-499e-a2c3-feecf2546787&quot;:{&quot;type&quot;:&quot;FIGURE_OBJECT&quot;,&quot;id&quot;:&quot;4b41d953-838a-499e-a2c3-feecf2546787&quot;,&quot;parent&quot;:{&quot;type&quot;:&quot;CHILD&quot;,&quot;parentId&quot;:&quot;43df26c9-5a1a-4ff7-8810-5348b83f62d8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b009467c-ab4b-4f2f-8d01-e73b5837cb36&quot;:{&quot;type&quot;:&quot;FIGURE_OBJECT&quot;,&quot;id&quot;:&quot;b009467c-ab4b-4f2f-8d01-e73b5837cb36&quot;,&quot;parent&quot;:{&quot;type&quot;:&quot;CHILD&quot;,&quot;parentId&quot;:&quot;43df26c9-5a1a-4ff7-8810-5348b83f62d8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306f91b1-5c57-4c28-9c5c-9109e5b28bb3&quot;:{&quot;type&quot;:&quot;FIGURE_OBJECT&quot;,&quot;id&quot;:&quot;306f91b1-5c57-4c28-9c5c-9109e5b28bb3&quot;,&quot;parent&quot;:{&quot;type&quot;:&quot;CHILD&quot;,&quot;parentId&quot;:&quot;43df26c9-5a1a-4ff7-8810-5348b83f62d8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14186636-e768-4cfa-9c25-3b1246b38128&quot;:{&quot;type&quot;:&quot;FIGURE_OBJECT&quot;,&quot;id&quot;:&quot;14186636-e768-4cfa-9c25-3b1246b38128&quot;,&quot;name&quot;:&quot;Cuboidal cell brush (wavy)&quot;,&quot;relativeTransform&quot;:{&quot;translate&quot;:{&quot;x&quot;:-13.43106845883585,&quot;y&quot;:2.021368840171493},&quot;rotate&quot;:0},&quot;opacity&quot;:1,&quot;source&quot;:{&quot;id&quot;:&quot;5e974e03e5276300aad704c8&quot;,&quot;type&quot;:&quot;ASSETS&quot;},&quot;path&quot;:{&quot;type&quot;:&quot;POLY_LINE&quot;,&quot;points&quot;:[{&quot;x&quot;:-11.344349394157502,&quot;y&quot;:14.852005168678968},{&quot;x&quot;:-11.344349394157502,&quot;y&quot;:2.015369782764707},{&quot;x&quot;:-11.478045758543814,&quot;y&quot;:-5.338952573748602},{&quot;x&quot;:-11.478045758543814,&quot;y&quot;:-13.495564641881613},{&quot;x&quot;:-8.864542580036794,&quot;y&quot;:-21.03687690926119},{&quot;x&quot;:-7.607674719850228,&quot;y&quot;:-24.250553364168848},{&quot;x&quot;:-13.459465219019101,&quot;y&quot;:-30.4955600852297},{&quot;x&quot;:-1.2113725538584788,&quot;y&quot;:-33.163448537023946},{&quot;x&quot;:-1.2113725538584788,&quot;y&quot;:-22.02346539707909},{&quot;x&quot;:3.2747687366958087,&quot;y&quot;:-16.10427622047828},{&quot;x&quot;:-3.7032108877935115,&quot;y&quot;:-12.935584414492483},{&quot;x&quot;:-7.73454755572675,&quot;y&quot;:-8.146966564417399},{&quot;x&quot;:-7.6008511913404195,&quot;y&quot;:-3.600658198572726},{&quot;x&quot;:-4.392138446068694,&quot;y&quot;:1.7479398788915468},{&quot;x&quot;:0.930397673423897,&quot;y&quot;:3.0774986728688933},{&quot;x&quot;:6.813037706422131,&quot;y&quot;:6.554087423220689},{&quot;x&quot;:13.459465219019101,&quot;y&quot;:15.776707964495806},{&quot;x&quot;:13.459465219019101,&quot;y&quot;:25.59748257471035},{&quot;x&quot;:10.384448838133606,&quot;y&quot;:33.163448537023946},{&quot;x&quot;:-6.060203981384152,&quot;y&quot;:21.5302477185392},{&quot;x&quot;:-3.7873657868166934,&quot;y&quot;:12.30391603491338},{&quot;x&quot;:-6.130191183090896,&quot;y&quot;:8.166257571848577}],&quot;closed&quot;:true,&quot;cornerRounding&quot;:{&quot;type&quot;:&quot;ARC_LENGTH&quot;,&quot;global&quot;:7.355334976612502}},&quot;pathStyles&quot;:[{&quot;type&quot;:&quot;FILL&quot;,&quot;fillStyle&quot;:&quot;rgba(143,121,139,0.64)&quot;},{&quot;type&quot;:&quot;STROKE&quot;,&quot;strokeStyle&quot;:&quot;rgba(0,0,0,0)&quot;,&quot;lineWidth&quot;:2.3970982960358587,&quot;lineJoin&quot;:&quot;round&quot;}],&quot;pathPattern&quot;:{&quot;type&quot;:&quot;ROW&quot;,&quot;patternId&quot;:&quot;81bb4307-a8f8-4081-96af-2e58627d957e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da571ee3-f2d9-48fa-a7f0-f1c4d98b434a&quot;,&quot;order&quot;:&quot;15&quot;},&quot;isPremium&quot;:true},&quot;81bb4307-a8f8-4081-96af-2e58627d957e&quot;:{&quot;type&quot;:&quot;FIGURE_OBJECT&quot;,&quot;id&quot;:&quot;81bb4307-a8f8-4081-96af-2e58627d957e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8e46adad-67b1-4a33-8c78-cb8f653356b9&quot;:{&quot;type&quot;:&quot;FIGURE_OBJECT&quot;,&quot;id&quot;:&quot;8e46adad-67b1-4a33-8c78-cb8f653356b9&quot;,&quot;parent&quot;:{&quot;type&quot;:&quot;CHILD&quot;,&quot;parentId&quot;:&quot;81bb4307-a8f8-4081-96af-2e58627d957e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250a5559-0eea-4089-949d-9bfc5d90c4b5&quot;:{&quot;type&quot;:&quot;FIGURE_OBJECT&quot;,&quot;id&quot;:&quot;250a5559-0eea-4089-949d-9bfc5d90c4b5&quot;,&quot;parent&quot;:{&quot;type&quot;:&quot;CHILD&quot;,&quot;parentId&quot;:&quot;81bb4307-a8f8-4081-96af-2e58627d957e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51d1707e-108e-4fce-9336-369cf5ab0851&quot;:{&quot;type&quot;:&quot;FIGURE_OBJECT&quot;,&quot;id&quot;:&quot;51d1707e-108e-4fce-9336-369cf5ab0851&quot;,&quot;parent&quot;:{&quot;type&quot;:&quot;CHILD&quot;,&quot;parentId&quot;:&quot;81bb4307-a8f8-4081-96af-2e58627d957e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d14091ba-47b9-49f1-a699-7dca3c6cc501&quot;:{&quot;type&quot;:&quot;FIGURE_OBJECT&quot;,&quot;id&quot;:&quot;d14091ba-47b9-49f1-a699-7dca3c6cc501&quot;,&quot;name&quot;:&quot;Cuboidal cell brush (wavy)&quot;,&quot;relativeTransform&quot;:{&quot;translate&quot;:{&quot;x&quot;:6.329957493265077,&quot;y&quot;:30.377778159068463},&quot;rotate&quot;:0},&quot;opacity&quot;:1,&quot;source&quot;:{&quot;id&quot;:&quot;5e974e03e5276300aad704c8&quot;,&quot;type&quot;:&quot;ASSETS&quot;},&quot;path&quot;:{&quot;type&quot;:&quot;POLY_LINE&quot;,&quot;points&quot;:[{&quot;x&quot;:-0.5671289263601871,&quot;y&quot;:-5.526037339763854},{&quot;x&quot;:4.117962203094579,&quot;y&quot;:3.7443182494813034},{&quot;x&quot;:-2.57670486121716,&quot;y&quot;:5.170383418777528},{&quot;x&quot;:-3.9671279478910533,&quot;y&quot;:-0.10558731480594984}],&quot;closed&quot;:true},&quot;pathStyles&quot;:[{&quot;type&quot;:&quot;FILL&quot;,&quot;fillStyle&quot;:&quot;rgba(143,121,139,0.64)&quot;},{&quot;type&quot;:&quot;STROKE&quot;,&quot;strokeStyle&quot;:&quot;rgba(0,0,0,0)&quot;,&quot;lineWidth&quot;:2.3970982960358587,&quot;lineJoin&quot;:&quot;round&quot;}],&quot;pathSmoothing&quot;:{&quot;type&quot;:&quot;CATMULL_SMOOTHING&quot;,&quot;smoothing&quot;:0.2},&quot;pathPattern&quot;:{&quot;type&quot;:&quot;ROW&quot;,&quot;patternId&quot;:&quot;67848064-abc2-4474-8e5b-b6f299f8339b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da571ee3-f2d9-48fa-a7f0-f1c4d98b434a&quot;,&quot;order&quot;:&quot;2&quot;},&quot;isPremium&quot;:true},&quot;67848064-abc2-4474-8e5b-b6f299f8339b&quot;:{&quot;type&quot;:&quot;FIGURE_OBJECT&quot;,&quot;id&quot;:&quot;67848064-abc2-4474-8e5b-b6f299f8339b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327c7ea3-5ba4-4b10-a254-78bc1fad91de&quot;:{&quot;type&quot;:&quot;FIGURE_OBJECT&quot;,&quot;id&quot;:&quot;327c7ea3-5ba4-4b10-a254-78bc1fad91de&quot;,&quot;parent&quot;:{&quot;type&quot;:&quot;CHILD&quot;,&quot;parentId&quot;:&quot;67848064-abc2-4474-8e5b-b6f299f8339b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65ad6296-8b00-4b4f-b5db-5cf81c438cb8&quot;:{&quot;type&quot;:&quot;FIGURE_OBJECT&quot;,&quot;id&quot;:&quot;65ad6296-8b00-4b4f-b5db-5cf81c438cb8&quot;,&quot;parent&quot;:{&quot;type&quot;:&quot;CHILD&quot;,&quot;parentId&quot;:&quot;67848064-abc2-4474-8e5b-b6f299f8339b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683ec137-545a-40b7-909a-6fd6e59358bd&quot;:{&quot;type&quot;:&quot;FIGURE_OBJECT&quot;,&quot;id&quot;:&quot;683ec137-545a-40b7-909a-6fd6e59358bd&quot;,&quot;parent&quot;:{&quot;type&quot;:&quot;CHILD&quot;,&quot;parentId&quot;:&quot;67848064-abc2-4474-8e5b-b6f299f8339b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4529477e-c30f-45da-9475-85c8fe43286d&quot;:{&quot;type&quot;:&quot;FIGURE_OBJECT&quot;,&quot;id&quot;:&quot;4529477e-c30f-45da-9475-85c8fe43286d&quot;,&quot;name&quot;:&quot;Cuboidal cell brush (wavy)&quot;,&quot;relativeTransform&quot;:{&quot;translate&quot;:{&quot;x&quot;:21.05739661849582,&quot;y&quot;:-1.2938924129872205},&quot;rotate&quot;:0},&quot;opacity&quot;:1,&quot;source&quot;:{&quot;id&quot;:&quot;5e974e03e5276300aad704c8&quot;,&quot;type&quot;:&quot;ASSETS&quot;},&quot;path&quot;:{&quot;type&quot;:&quot;POLY_LINE&quot;,&quot;points&quot;:[{&quot;x&quot;:1.9877365482783325,&quot;y&quot;:-0.6643589137247599},{&quot;x&quot;:1.3224920443098969,&quot;y&quot;:2.191767272948492},{&quot;x&quot;:-2.0847412127251106,&quot;y&quot;:0.5343428569316766},{&quot;x&quot;:-0.00845095094614055,&quot;y&quot;:-2.1875156676784977}],&quot;closed&quot;:true},&quot;pathStyles&quot;:[{&quot;type&quot;:&quot;FILL&quot;,&quot;fillStyle&quot;:&quot;rgba(179, 162, 167, 1)&quot;},{&quot;type&quot;:&quot;STROKE&quot;,&quot;strokeStyle&quot;:&quot;rgba(0,0,0,0)&quot;,&quot;lineWidth&quot;:2.3970982960358587,&quot;lineJoin&quot;:&quot;round&quot;}],&quot;pathSmoothing&quot;:{&quot;type&quot;:&quot;CATMULL_SMOOTHING&quot;,&quot;smoothing&quot;:0.2},&quot;pathPattern&quot;:{&quot;type&quot;:&quot;ROW&quot;,&quot;patternId&quot;:&quot;4372c3ee-6ea8-4974-a64a-67c8f8b83db9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da571ee3-f2d9-48fa-a7f0-f1c4d98b434a&quot;,&quot;order&quot;:&quot;25&quot;},&quot;isPremium&quot;:true},&quot;4372c3ee-6ea8-4974-a64a-67c8f8b83db9&quot;:{&quot;type&quot;:&quot;FIGURE_OBJECT&quot;,&quot;id&quot;:&quot;4372c3ee-6ea8-4974-a64a-67c8f8b83db9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796edf80-d788-4a4d-a1c2-ba8379a78d75&quot;:{&quot;type&quot;:&quot;FIGURE_OBJECT&quot;,&quot;id&quot;:&quot;796edf80-d788-4a4d-a1c2-ba8379a78d75&quot;,&quot;parent&quot;:{&quot;type&quot;:&quot;CHILD&quot;,&quot;parentId&quot;:&quot;4372c3ee-6ea8-4974-a64a-67c8f8b83db9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134082aa-bba6-4332-9c72-683f5526fa2c&quot;:{&quot;type&quot;:&quot;FIGURE_OBJECT&quot;,&quot;id&quot;:&quot;134082aa-bba6-4332-9c72-683f5526fa2c&quot;,&quot;parent&quot;:{&quot;type&quot;:&quot;CHILD&quot;,&quot;parentId&quot;:&quot;4372c3ee-6ea8-4974-a64a-67c8f8b83db9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95f9bda3-7ef9-412b-8434-9e00aa164596&quot;:{&quot;type&quot;:&quot;FIGURE_OBJECT&quot;,&quot;id&quot;:&quot;95f9bda3-7ef9-412b-8434-9e00aa164596&quot;,&quot;parent&quot;:{&quot;type&quot;:&quot;CHILD&quot;,&quot;parentId&quot;:&quot;4372c3ee-6ea8-4974-a64a-67c8f8b83db9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e62ca7ea-a03c-43e4-a355-49c2f3afbbd2&quot;:{&quot;type&quot;:&quot;FIGURE_OBJECT&quot;,&quot;id&quot;:&quot;e62ca7ea-a03c-43e4-a355-49c2f3afbbd2&quot;,&quot;name&quot;:&quot;Cuboidal cell brush (wavy)&quot;,&quot;relativeTransform&quot;:{&quot;translate&quot;:{&quot;x&quot;:-9.555882988989858,&quot;y&quot;:-8.696686343570583},&quot;rotate&quot;:0},&quot;opacity&quot;:1,&quot;source&quot;:{&quot;id&quot;:&quot;5e974dbfe5276300aad70168&quot;,&quot;type&quot;:&quot;ASSETS&quot;},&quot;path&quot;:{&quot;type&quot;:&quot;POLY_LINE&quot;,&quot;points&quot;:[{&quot;x&quot;:-0.6908933082967734,&quot;y&quot;:-1.967602583991296},{&quot;x&quot;:2.1775637039860354,&quot;y&quot;:-1.3594936650095721},{&quot;x&quot;:0.5888128116856113,&quot;y&quot;:2.0806649230805316},{&quot;x&quot;:-2.1736294060200803,&quot;y&quot;:0.05891201214247131}],&quot;closed&quot;:true},&quot;pathStyles&quot;:[{&quot;type&quot;:&quot;FILL&quot;,&quot;fillStyle&quot;:&quot;rgba(179, 162, 167, 1)&quot;},{&quot;type&quot;:&quot;STROKE&quot;,&quot;strokeStyle&quot;:&quot;rgba(0,0,0,0)&quot;,&quot;lineWidth&quot;:2.3970982960358587,&quot;lineJoin&quot;:&quot;round&quot;}],&quot;pathSmoothing&quot;:{&quot;type&quot;:&quot;CATMULL_SMOOTHING&quot;,&quot;smoothing&quot;:0.2},&quot;pathPattern&quot;:{&quot;type&quot;:&quot;ROW&quot;,&quot;patternId&quot;:&quot;189e97b5-5089-41ad-af4c-5284764fd3c1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da571ee3-f2d9-48fa-a7f0-f1c4d98b434a&quot;,&quot;order&quot;:&quot;3&quot;},&quot;isPremium&quot;:true},&quot;189e97b5-5089-41ad-af4c-5284764fd3c1&quot;:{&quot;type&quot;:&quot;FIGURE_OBJECT&quot;,&quot;id&quot;:&quot;189e97b5-5089-41ad-af4c-5284764fd3c1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75fb5f91-c5a5-4b8e-9879-814941f52f39&quot;:{&quot;type&quot;:&quot;FIGURE_OBJECT&quot;,&quot;id&quot;:&quot;75fb5f91-c5a5-4b8e-9879-814941f52f39&quot;,&quot;parent&quot;:{&quot;type&quot;:&quot;CHILD&quot;,&quot;parentId&quot;:&quot;189e97b5-5089-41ad-af4c-5284764fd3c1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fe8072b0-c2ed-4df5-bba1-b72f6f529f2b&quot;:{&quot;type&quot;:&quot;FIGURE_OBJECT&quot;,&quot;id&quot;:&quot;fe8072b0-c2ed-4df5-bba1-b72f6f529f2b&quot;,&quot;parent&quot;:{&quot;type&quot;:&quot;CHILD&quot;,&quot;parentId&quot;:&quot;189e97b5-5089-41ad-af4c-5284764fd3c1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8f2272db-6e4a-43e5-89ca-69d381eea738&quot;:{&quot;type&quot;:&quot;FIGURE_OBJECT&quot;,&quot;id&quot;:&quot;8f2272db-6e4a-43e5-89ca-69d381eea738&quot;,&quot;parent&quot;:{&quot;type&quot;:&quot;CHILD&quot;,&quot;parentId&quot;:&quot;189e97b5-5089-41ad-af4c-5284764fd3c1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8e6ca66e-e501-409b-b4ef-0f32ca9b3af0&quot;:{&quot;type&quot;:&quot;FIGURE_OBJECT&quot;,&quot;id&quot;:&quot;8e6ca66e-e501-409b-b4ef-0f32ca9b3af0&quot;,&quot;name&quot;:&quot;Cuboidal cell brush (wavy)&quot;,&quot;relativeTransform&quot;:{&quot;translate&quot;:{&quot;x&quot;:-19.020536936914052,&quot;y&quot;:27.583461380147604},&quot;rotate&quot;:0},&quot;opacity&quot;:1,&quot;source&quot;:{&quot;id&quot;:&quot;5e974e03e5276300aad704c8&quot;,&quot;type&quot;:&quot;ASSETS&quot;},&quot;path&quot;:{&quot;type&quot;:&quot;POLY_LINE&quot;,&quot;points&quot;:[{&quot;x&quot;:6.328122231996658,&quot;y&quot;:6.500204661985605},{&quot;x&quot;:-5.589211445405465,&quot;y&quot;:5.165645428129928},{&quot;x&quot;:-4.270002915675176,&quot;y&quot;:-7.146967516019652},{&quot;x&quot;:-1.5166674671732185,&quot;y&quot;:-0.48604164930930094}],&quot;closed&quot;:true},&quot;pathStyles&quot;:[{&quot;type&quot;:&quot;FILL&quot;,&quot;fillStyle&quot;:&quot;rgba(143,121,139,0.64)&quot;},{&quot;type&quot;:&quot;STROKE&quot;,&quot;strokeStyle&quot;:&quot;rgba(0,0,0,0)&quot;,&quot;lineWidth&quot;:2.3970982960358587,&quot;lineJoin&quot;:&quot;round&quot;}],&quot;pathSmoothing&quot;:{&quot;type&quot;:&quot;CATMULL_SMOOTHING&quot;,&quot;smoothing&quot;:0.2},&quot;pathPattern&quot;:{&quot;type&quot;:&quot;ROW&quot;,&quot;patternId&quot;:&quot;10262b91-77cc-4990-9e13-6fdfeb49f94d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da571ee3-f2d9-48fa-a7f0-f1c4d98b434a&quot;,&quot;order&quot;:&quot;5&quot;},&quot;isPremium&quot;:true},&quot;10262b91-77cc-4990-9e13-6fdfeb49f94d&quot;:{&quot;type&quot;:&quot;FIGURE_OBJECT&quot;,&quot;id&quot;:&quot;10262b91-77cc-4990-9e13-6fdfeb49f94d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f6d76133-0d19-424b-8090-63ac0faedaeb&quot;:{&quot;type&quot;:&quot;FIGURE_OBJECT&quot;,&quot;id&quot;:&quot;f6d76133-0d19-424b-8090-63ac0faedaeb&quot;,&quot;parent&quot;:{&quot;type&quot;:&quot;CHILD&quot;,&quot;parentId&quot;:&quot;10262b91-77cc-4990-9e13-6fdfeb49f94d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0c23d928-f581-4e39-a616-704fd2df0b9c&quot;:{&quot;type&quot;:&quot;FIGURE_OBJECT&quot;,&quot;id&quot;:&quot;0c23d928-f581-4e39-a616-704fd2df0b9c&quot;,&quot;parent&quot;:{&quot;type&quot;:&quot;CHILD&quot;,&quot;parentId&quot;:&quot;10262b91-77cc-4990-9e13-6fdfeb49f94d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7e5e6833-0e1f-4ec4-84f5-ece119d862f3&quot;:{&quot;type&quot;:&quot;FIGURE_OBJECT&quot;,&quot;id&quot;:&quot;7e5e6833-0e1f-4ec4-84f5-ece119d862f3&quot;,&quot;parent&quot;:{&quot;type&quot;:&quot;CHILD&quot;,&quot;parentId&quot;:&quot;10262b91-77cc-4990-9e13-6fdfeb49f94d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2346f924-3737-4117-9cf7-a798b510ad1f&quot;:{&quot;type&quot;:&quot;FIGURE_OBJECT&quot;,&quot;id&quot;:&quot;2346f924-3737-4117-9cf7-a798b510ad1f&quot;,&quot;name&quot;:&quot;Cuboidal cell brush (wavy)&quot;,&quot;relativeTransform&quot;:{&quot;translate&quot;:{&quot;x&quot;:14.182767764561428,&quot;y&quot;:25.05464641040717},&quot;rotate&quot;:0},&quot;opacity&quot;:1,&quot;source&quot;:{&quot;id&quot;:&quot;5e974e03e5276300aad704c8&quot;,&quot;type&quot;:&quot;ASSETS&quot;},&quot;path&quot;:{&quot;type&quot;:&quot;POLY_LINE&quot;,&quot;points&quot;:[{&quot;x&quot;:3.6780666880927115,&quot;y&quot;:-0.40000077681639046},{&quot;x&quot;:-1.937180616132845,&quot;y&quot;:1.4720085502961662},{&quot;x&quot;:-3.2072173493174545,&quot;y&quot;:-1.3933735385830417}],&quot;closed&quot;:true},&quot;pathStyles&quot;:[{&quot;type&quot;:&quot;FILL&quot;,&quot;fillStyle&quot;:&quot;rgba(143,121,139,0.64)&quot;},{&quot;type&quot;:&quot;STROKE&quot;,&quot;strokeStyle&quot;:&quot;rgba(0,0,0,0)&quot;,&quot;lineWidth&quot;:2.3970982960358587,&quot;lineJoin&quot;:&quot;round&quot;}],&quot;pathSmoothing&quot;:{&quot;type&quot;:&quot;CATMULL_SMOOTHING&quot;,&quot;smoothing&quot;:0.2},&quot;pathPattern&quot;:{&quot;type&quot;:&quot;ROW&quot;,&quot;patternId&quot;:&quot;6ac0319d-9564-4bc7-b24a-3786b5e30148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da571ee3-f2d9-48fa-a7f0-f1c4d98b434a&quot;,&quot;order&quot;:&quot;55&quot;},&quot;isPremium&quot;:true},&quot;6ac0319d-9564-4bc7-b24a-3786b5e30148&quot;:{&quot;type&quot;:&quot;FIGURE_OBJECT&quot;,&quot;id&quot;:&quot;6ac0319d-9564-4bc7-b24a-3786b5e30148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a1f4dd9c-23d5-45f6-b256-427a2db66d0d&quot;:{&quot;type&quot;:&quot;FIGURE_OBJECT&quot;,&quot;id&quot;:&quot;a1f4dd9c-23d5-45f6-b256-427a2db66d0d&quot;,&quot;parent&quot;:{&quot;type&quot;:&quot;CHILD&quot;,&quot;parentId&quot;:&quot;6ac0319d-9564-4bc7-b24a-3786b5e30148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4bf37184-53a4-4f02-898e-02e54a1d5559&quot;:{&quot;type&quot;:&quot;FIGURE_OBJECT&quot;,&quot;id&quot;:&quot;4bf37184-53a4-4f02-898e-02e54a1d5559&quot;,&quot;parent&quot;:{&quot;type&quot;:&quot;CHILD&quot;,&quot;parentId&quot;:&quot;6ac0319d-9564-4bc7-b24a-3786b5e30148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c7fa2ce7-3974-4992-9207-d87880557df7&quot;:{&quot;type&quot;:&quot;FIGURE_OBJECT&quot;,&quot;id&quot;:&quot;c7fa2ce7-3974-4992-9207-d87880557df7&quot;,&quot;parent&quot;:{&quot;type&quot;:&quot;CHILD&quot;,&quot;parentId&quot;:&quot;6ac0319d-9564-4bc7-b24a-3786b5e30148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485f9f26-78f7-401c-b9ea-1db1c30a352f&quot;:{&quot;type&quot;:&quot;FIGURE_OBJECT&quot;,&quot;id&quot;:&quot;485f9f26-78f7-401c-b9ea-1db1c30a352f&quot;,&quot;name&quot;:&quot;Cuboidal cell brush (wavy)&quot;,&quot;relativeTransform&quot;:{&quot;translate&quot;:{&quot;x&quot;:0.8069556435039128,&quot;y&quot;:-24.52075706312847},&quot;rotate&quot;:0},&quot;opacity&quot;:1,&quot;source&quot;:{&quot;id&quot;:&quot;5e974e03e5276300aad704c8&quot;,&quot;type&quot;:&quot;ASSETS&quot;},&quot;path&quot;:{&quot;type&quot;:&quot;POLY_LINE&quot;,&quot;points&quot;:[{&quot;x&quot;:-2.3631781385939474,&quot;y&quot;:-1.5682448820186135},{&quot;x&quot;:-0.7530116417718982,&quot;y&quot;:-3.463801421914828},{&quot;x&quot;:2.369704052236347,&quot;y&quot;:1.5645251290166966},{&quot;x&quot;:-0.12321056531526078,&quot;y&quot;:3.464205241168641}],&quot;closed&quot;:true},&quot;pathStyles&quot;:[{&quot;type&quot;:&quot;FILL&quot;,&quot;fillStyle&quot;:&quot;rgba(143,121,139,0.64)&quot;},{&quot;type&quot;:&quot;STROKE&quot;,&quot;strokeStyle&quot;:&quot;rgba(0,0,0,0)&quot;,&quot;lineWidth&quot;:2.3970982960358587,&quot;lineJoin&quot;:&quot;round&quot;}],&quot;pathSmoothing&quot;:{&quot;type&quot;:&quot;CATMULL_SMOOTHING&quot;,&quot;smoothing&quot;:0.2},&quot;pathPattern&quot;:{&quot;type&quot;:&quot;ROW&quot;,&quot;patternId&quot;:&quot;4ff73049-741a-4c50-b7e7-782f3f6806c0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da571ee3-f2d9-48fa-a7f0-f1c4d98b434a&quot;,&quot;order&quot;:&quot;6&quot;},&quot;isPremium&quot;:true},&quot;4ff73049-741a-4c50-b7e7-782f3f6806c0&quot;:{&quot;type&quot;:&quot;FIGURE_OBJECT&quot;,&quot;id&quot;:&quot;4ff73049-741a-4c50-b7e7-782f3f6806c0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93acf536-40f8-4b25-95af-3beaaa09aa72&quot;:{&quot;type&quot;:&quot;FIGURE_OBJECT&quot;,&quot;id&quot;:&quot;93acf536-40f8-4b25-95af-3beaaa09aa72&quot;,&quot;parent&quot;:{&quot;type&quot;:&quot;CHILD&quot;,&quot;parentId&quot;:&quot;4ff73049-741a-4c50-b7e7-782f3f6806c0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9a68d1ec-c455-4dd1-b14a-fc4a15adee95&quot;:{&quot;type&quot;:&quot;FIGURE_OBJECT&quot;,&quot;id&quot;:&quot;9a68d1ec-c455-4dd1-b14a-fc4a15adee95&quot;,&quot;parent&quot;:{&quot;type&quot;:&quot;CHILD&quot;,&quot;parentId&quot;:&quot;4ff73049-741a-4c50-b7e7-782f3f6806c0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ef2d58e6-d2e1-4315-ae37-a9d078a3b6c7&quot;:{&quot;type&quot;:&quot;FIGURE_OBJECT&quot;,&quot;id&quot;:&quot;ef2d58e6-d2e1-4315-ae37-a9d078a3b6c7&quot;,&quot;parent&quot;:{&quot;type&quot;:&quot;CHILD&quot;,&quot;parentId&quot;:&quot;4ff73049-741a-4c50-b7e7-782f3f6806c0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f850b472-2f31-4431-9cc1-47baa0712069&quot;:{&quot;type&quot;:&quot;FIGURE_OBJECT&quot;,&quot;id&quot;:&quot;f850b472-2f31-4431-9cc1-47baa0712069&quot;,&quot;name&quot;:&quot;Cuboidal cell brush (wavy)&quot;,&quot;relativeTransform&quot;:{&quot;translate&quot;:{&quot;x&quot;:20.907869203463502,&quot;y&quot;:30.506767498264182},&quot;rotate&quot;:0},&quot;opacity&quot;:1,&quot;source&quot;:{&quot;id&quot;:&quot;5e974e03e5276300aad704c8&quot;,&quot;type&quot;:&quot;ASSETS&quot;},&quot;path&quot;:{&quot;type&quot;:&quot;POLY_LINE&quot;,&quot;points&quot;:[{&quot;x&quot;:-5.288362628017818,&quot;y&quot;:3.59709496616548},{&quot;x&quot;:3.0629034238056643,&quot;y&quot;:-5.008731296249578},{&quot;x&quot;:5.28814393572458,&quot;y&quot;:1.3597735018904311},{&quot;x&quot;:3.030952185057192,&quot;y&quot;:4.658746060558151}],&quot;closed&quot;:true},&quot;pathStyles&quot;:[{&quot;type&quot;:&quot;FILL&quot;,&quot;fillStyle&quot;:&quot;rgba(143,121,139,0.64)&quot;},{&quot;type&quot;:&quot;STROKE&quot;,&quot;strokeStyle&quot;:&quot;rgba(0,0,0,0)&quot;,&quot;lineWidth&quot;:2.3970982960358587,&quot;lineJoin&quot;:&quot;round&quot;}],&quot;pathSmoothing&quot;:{&quot;type&quot;:&quot;CATMULL_SMOOTHING&quot;,&quot;smoothing&quot;:0.2},&quot;pathPattern&quot;:{&quot;type&quot;:&quot;ROW&quot;,&quot;patternId&quot;:&quot;906268c2-2be5-4c6f-af6a-43263d118a22&quot;,&quot;patternTransform&quot;:{&quot;translate&quot;:{&quot;x&quot;:-0.03,&quot;y&quot;:-0.5},&quot;rotate&quot;:0,&quot;skewX&quot;:0,&quot;scale&quot;:{&quot;x&quot;:0.0034482758620689655,&quot;y&quot;:0.0034482758620689655}},&quot;xUnits&quot;:&quot;STROKE_WIDTH&quot;,&quot;yUnits&quot;:&quot;STROKE_WIDTH&quot;,&quot;bending&quot;:true,&quot;repeat&quot;:{&quot;distance&quot;:0.94,&quot;align&quot;:&quot;STRETCH&quot;},&quot;isPremium&quot;:true},&quot;isLocked&quot;:false,&quot;parent&quot;:{&quot;type&quot;:&quot;CHILD&quot;,&quot;parentId&quot;:&quot;da571ee3-f2d9-48fa-a7f0-f1c4d98b434a&quot;,&quot;order&quot;:&quot;7&quot;},&quot;isPremium&quot;:true},&quot;906268c2-2be5-4c6f-af6a-43263d118a22&quot;:{&quot;type&quot;:&quot;FIGURE_OBJECT&quot;,&quot;id&quot;:&quot;906268c2-2be5-4c6f-af6a-43263d118a22&quot;,&quot;relativeTransform&quot;:{&quot;translate&quot;:{&quot;x&quot;:0,&quot;y&quot;:0},&quot;rotate&quot;:0,&quot;skewX&quot;:0,&quot;scale&quot;:{&quot;x&quot;:1,&quot;y&quot;:1}},&quot;source&quot;:{&quot;type&quot;:&quot;ASSETS&quot;,&quot;id&quot;:&quot;5e974c2ab8c18100287774ee&quot;},&quot;name&quot;:&quot;Cuboidal cell (for brush)&quot;},&quot;bc72bbfb-b5b7-455f-a5c1-e9b81ca4b61d&quot;:{&quot;type&quot;:&quot;FIGURE_OBJECT&quot;,&quot;id&quot;:&quot;bc72bbfb-b5b7-455f-a5c1-e9b81ca4b61d&quot;,&quot;parent&quot;:{&quot;type&quot;:&quot;CHILD&quot;,&quot;parentId&quot;:&quot;906268c2-2be5-4c6f-af6a-43263d118a22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16.5,&quot;y&quot;:279.43,&quot;isEndPoint&quot;:true},{&quot;x&quot;:94.08840458912474,&quot;y&quot;:279.5875931209265,&quot;isEndPoint&quot;:false},{&quot;x&quot;:71.6858689949121,&quot;y&quot;:278.4758130385311,&quot;isEndPoint&quot;:false},{&quot;x&quot;:49.39999999999798,&quot;y&quot;:276.0999999999999,&quot;isEndPoint&quot;:true},{&quot;x&quot;:20.26999999999798,&quot;y&quot;:272.7699999999999,&quot;isEndPoint&quot;:false},{&quot;x&quot;:13.059999999997977,&quot;y&quot;:240.1799999999999,&quot;isEndPoint&quot;:false},{&quot;x&quot;:11.39999999999798,&quot;y&quot;:221.0499999999999,&quot;isEndPoint&quot;:true},{&quot;x&quot;:9.289999999997981,&quot;y&quot;:197.4099999999999,&quot;isEndPoint&quot;:false},{&quot;x&quot;:10.74999999999798,&quot;y&quot;:173.1999999999999,&quot;isEndPoint&quot;:false},{&quot;x&quot;:12.15999999999798,&quot;y&quot;:149.7999999999999,&quot;isEndPoint&quot;:true},{&quot;x&quot;:12.63999999999798,&quot;y&quot;:141.8799999999999,&quot;isEndPoint&quot;:false},{&quot;x&quot;:13.15999999999798,&quot;y&quot;:133.68999999999988,&quot;isEndPoint&quot;:false},{&quot;x&quot;:13.48999999999798,&quot;y&quot;:125.6299999999999,&quot;isEndPoint&quot;:true},{&quot;x&quot;:13.93999999999798,&quot;y&quot;:115.0699999999999,&quot;isEndPoint&quot;:false},{&quot;x&quot;:13.05999999999798,&quot;y&quot;:103.9299999999999,&quot;isEndPoint&quot;:false},{&quot;x&quot;:12.11999999999798,&quot;y&quot;:92.1399999999999,&quot;isEndPoint&quot;:true},{&quot;x&quot;:10.48999999999798,&quot;y&quot;:71.81999999999991,&quot;isEndPoint&quot;:false},{&quot;x&quot;:8.819999999997979,&quot;y&quot;:50.8099999999999,&quot;isEndPoint&quot;:false},{&quot;x&quot;:14.66999999999798,&quot;y&quot;:33.7399999999999,&quot;isEndPoint&quot;:true},{&quot;x&quot;:21.41,&quot;y&quot;:14,&quot;isEndPoint&quot;:false},{&quot;x&quot;:40.5,&quot;y&quot;:12.33,&quot;isEndPoint&quot;:false},{&quot;x&quot;:61.14,&quot;y&quot;:12.33,&quot;isEndPoint&quot;:true},{&quot;x&quot;:66.14,&quot;y&quot;:12.33,&quot;isEndPoint&quot;:true},{&quot;x&quot;:70.98,&quot;y&quot;:12.33,&quot;isEndPoint&quot;:true},{&quot;x&quot;:72.5,&quot;y&quot;:12.33,&quot;isEndPoint&quot;:false},{&quot;x&quot;:73.98,&quot;y&quot;:12.33,&quot;isEndPoint&quot;:false},{&quot;x&quot;:75.47,&quot;y&quot;:12.33,&quot;isEndPoint&quot;:true},{&quot;x&quot;:176.47,&quot;y&quot;:10.47,&quot;isEndPoint&quot;:true},{&quot;x&quot;:180.84,&quot;y&quot;:10.39,&quot;isEndPoint&quot;:false},{&quot;x&quot;:185.79,&quot;y&quot;:10.3,&quot;isEndPoint&quot;:false},{&quot;x&quot;:190.61,&quot;y&quot;:10.3,&quot;isEndPoint&quot;:true},{&quot;x&quot;:202.27,&quot;y&quot;:10.3,&quot;isEndPoint&quot;:false},{&quot;x&quot;:216,&quot;y&quot;:10.75,&quot;isEndPoint&quot;:false},{&quot;x&quot;:229.39000000000001,&quot;y&quot;:14.100000000000001,&quot;isEndPoint&quot;:true},{&quot;x&quot;:258.97,&quot;y&quot;:21.5,&quot;isEndPoint&quot;:false},{&quot;x&quot;:276.88,&quot;y&quot;:42.55,&quot;isEndPoint&quot;:false},{&quot;x&quot;:278.53000000000003,&quot;y&quot;:71.86,&quot;isEndPoint&quot;:true},{&quot;x&quot;:279.93,&quot;y&quot;:96.67,&quot;isEndPoint&quot;:false},{&quot;x&quot;:279.53000000000003,&quot;y&quot;:121.96000000000001,&quot;isEndPoint&quot;:false},{&quot;x&quot;:279.06,&quot;y&quot;:146.42000000000002,&quot;isEndPoint&quot;:true},{&quot;x&quot;:278.66,&quot;y&quot;:169.14000000000001,&quot;isEndPoint&quot;:false},{&quot;x&quot;:278.25,&quot;y&quot;:192.64000000000001,&quot;isEndPoint&quot;:false},{&quot;x&quot;:279.32,&quot;y&quot;:215.75,&quot;isEndPoint&quot;:true},{&quot;x&quot;:279.88,&quot;y&quot;:228.13,&quot;isEndPoint&quot;:false},{&quot;x&quot;:281.21,&quot;y&quot;:257.11,&quot;isEndPoint&quot;:false},{&quot;x&quot;:269.14,&quot;y&quot;:269.75,&quot;isEndPoint&quot;:true},{&quot;x&quot;:265.08,&quot;y&quot;:274,&quot;isEndPoint&quot;:false},{&quot;x&quot;:259.84999999999997,&quot;y&quot;:276.07,&quot;isEndPoint&quot;:false},{&quot;x&quot;:253.14,&quot;y&quot;:276.07,&quot;isEndPoint&quot;:true},{&quot;x&quot;:230.94,&quot;y&quot;:276.07,&quot;isEndPoint&quot;:false},{&quot;x&quot;:207.85,&quot;y&quot;:276.92,&quot;isEndPoint&quot;:false},{&quot;x&quot;:185.51999999999998,&quot;y&quot;:277.74,&quot;isEndPoint&quot;:true},{&quot;x&quot;:162.86,&quot;y&quot;:278.57,&quot;isEndPoint&quot;:false},{&quot;x&quot;:139.4,&quot;y&quot;:279.43,&quot;isEndPoint&quot;:false},{&quot;x&quot;:116.5,&quot;y&quot;:279.43,&quot;isEndPoint&quot;:true}],&quot;closed&quot;:true}},&quot;pathStyles&quot;:[{&quot;type&quot;:&quot;FILL&quot;,&quot;fillStyle&quot;:&quot;#8f7060&quot;}],&quot;opacity&quot;:1},&quot;424e124d-58ee-48b4-b82c-1ccf06d9cb37&quot;:{&quot;type&quot;:&quot;FIGURE_OBJECT&quot;,&quot;id&quot;:&quot;424e124d-58ee-48b4-b82c-1ccf06d9cb37&quot;,&quot;parent&quot;:{&quot;type&quot;:&quot;CHILD&quot;,&quot;parentId&quot;:&quot;906268c2-2be5-4c6f-af6a-43263d118a22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190.63,&quot;y&quot;:14.3,&quot;isEndPoint&quot;:true},{&quot;x&quot;:202.04,&quot;y&quot;:14.3,&quot;isEndPoint&quot;:false},{&quot;x&quot;:215.45999999999998,&quot;y&quot;:14.74,&quot;isEndPoint&quot;:false},{&quot;x&quot;:228.43,&quot;y&quot;:17.98,&quot;isEndPoint&quot;:true},{&quot;x&quot;:242.24,&quot;y&quot;:21.44,&quot;isEndPoint&quot;:false},{&quot;x&quot;:253.28,&quot;y&quot;:27.87,&quot;isEndPoint&quot;:false},{&quot;x&quot;:261.24,&quot;y&quot;:37.11,&quot;isEndPoint&quot;:true},{&quot;x&quot;:269.2,&quot;y&quot;:46.349999999999994,&quot;isEndPoint&quot;:false},{&quot;x&quot;:273.77,&quot;y&quot;:58.22,&quot;isEndPoint&quot;:false},{&quot;x&quot;:274.55,&quot;y&quot;:72.11,&quot;isEndPoint&quot;:true},{&quot;x&quot;:275.94,&quot;y&quot;:96.75999999999999,&quot;isEndPoint&quot;:false},{&quot;x&quot;:275.5,&quot;y&quot;:121.97999999999999,&quot;isEndPoint&quot;:false},{&quot;x&quot;:275.07,&quot;y&quot;:146.36,&quot;isEndPoint&quot;:true},{&quot;x&quot;:274.67,&quot;y&quot;:169.15,&quot;isEndPoint&quot;:false},{&quot;x&quot;:274.26,&quot;y&quot;:192.72000000000003,&quot;isEndPoint&quot;:false},{&quot;x&quot;:275.33,&quot;y&quot;:215.95000000000002,&quot;isEndPoint&quot;:true},{&quot;x&quot;:275.83,&quot;y&quot;:226.8,&quot;isEndPoint&quot;:false},{&quot;x&quot;:277.15,&quot;y&quot;:255.61,&quot;isEndPoint&quot;:false},{&quot;x&quot;:266.26,&quot;y&quot;:267.01,&quot;isEndPoint&quot;:true},{&quot;x&quot;:263,&quot;y&quot;:270.43,&quot;isEndPoint&quot;:false},{&quot;x&quot;:258.71,&quot;y&quot;:272.09,&quot;isEndPoint&quot;:false},{&quot;x&quot;:253.16,&quot;y&quot;:272.09,&quot;isEndPoint&quot;:true},{&quot;x&quot;:230.89,&quot;y&quot;:272.09,&quot;isEndPoint&quot;:false},{&quot;x&quot;:207.76,&quot;y&quot;:272.94,&quot;isEndPoint&quot;:false},{&quot;x&quot;:185.39,&quot;y&quot;:273.76,&quot;isEndPoint&quot;:true},{&quot;x&quot;:162.75,&quot;y&quot;:274.59,&quot;isEndPoint&quot;:false},{&quot;x&quot;:139.32,&quot;y&quot;:275.45,&quot;isEndPoint&quot;:false},{&quot;x&quot;:116.49999999999999,&quot;y&quot;:275.45,&quot;isEndPoint&quot;:true},{&quot;x&quot;:91.15999999999998,&quot;y&quot;:275.45,&quot;isEndPoint&quot;:false},{&quot;x&quot;:69.35999999999999,&quot;y&quot;:274.37,&quot;isEndPoint&quot;:false},{&quot;x&quot;:49.84999999999998,&quot;y&quot;:272.14,&quot;isEndPoint&quot;:true},{&quot;x&quot;:39.03999999999998,&quot;y&quot;:270.90999999999997,&quot;isEndPoint&quot;:false},{&quot;x&quot;:30.84999999999998,&quot;y&quot;:265.31,&quot;isEndPoint&quot;:false},{&quot;x&quot;:24.84999999999998,&quot;y&quot;:255.04,&quot;isEndPoint&quot;:true},{&quot;x&quot;:19.84999999999998,&quot;y&quot;:246.41,&quot;isEndPoint&quot;:false},{&quot;x&quot;:16.52999999999998,&quot;y&quot;:234.54,&quot;isEndPoint&quot;:false},{&quot;x&quot;:15.29999999999998,&quot;y&quot;:220.72,&quot;isEndPoint&quot;:true},{&quot;x&quot;:13.229999999999979,&quot;y&quot;:197.37,&quot;isEndPoint&quot;:false},{&quot;x&quot;:14.67999999999998,&quot;y&quot;:173.32,&quot;isEndPoint&quot;:false},{&quot;x&quot;:16.07999999999998,&quot;y&quot;:150.06,&quot;isEndPoint&quot;:true},{&quot;x&quot;:16.55999999999998,&quot;y&quot;:142.13,&quot;isEndPoint&quot;:false},{&quot;x&quot;:17.07999999999998,&quot;y&quot;:133.92000000000002,&quot;isEndPoint&quot;:false},{&quot;x&quot;:17.39999999999998,&quot;y&quot;:125.82000000000001,&quot;isEndPoint&quot;:true},{&quot;x&quot;:17.86999999999998,&quot;y&quot;:115.02000000000001,&quot;isEndPoint&quot;:false},{&quot;x&quot;:16.929999999999982,&quot;y&quot;:103.24000000000001,&quot;isEndPoint&quot;:false},{&quot;x&quot;:16.019999999999982,&quot;y&quot;:91.82000000000001,&quot;isEndPoint&quot;:true},{&quot;x&quot;:14.48,&quot;y&quot;:71.91,&quot;isEndPoint&quot;:false},{&quot;x&quot;:12.84,&quot;y&quot;:51.32,&quot;isEndPoint&quot;:false},{&quot;x&quot;:18.42,&quot;y&quot;:35,&quot;isEndPoint&quot;:true},{&quot;x&quot;:23.8,&quot;y&quot;:19.31,&quot;isEndPoint&quot;:false},{&quot;x&quot;:37.59,&quot;y&quot;:16.33,&quot;isEndPoint&quot;:false},{&quot;x&quot;:61.14,&quot;y&quot;:16.33,&quot;isEndPoint&quot;:true},{&quot;x&quot;:66.14,&quot;y&quot;:16.33,&quot;isEndPoint&quot;:true},{&quot;x&quot;:71,&quot;y&quot;:16.33,&quot;isEndPoint&quot;:true},{&quot;x&quot;:72.72,&quot;y&quot;:16.33,&quot;isEndPoint&quot;:false},{&quot;x&quot;:74.21,&quot;y&quot;:16.33,&quot;isEndPoint&quot;:false},{&quot;x&quot;:75.56,&quot;y&quot;:16.33,&quot;isEndPoint&quot;:true},{&quot;x&quot;:75.56,&quot;y&quot;:16.33,&quot;isEndPoint&quot;:true},{&quot;x&quot;:176.56,&quot;y&quot;:14.469999999999999,&quot;isEndPoint&quot;:true},{&quot;x&quot;:180.92000000000002,&quot;y&quot;:14.389999999999999,&quot;isEndPoint&quot;:false},{&quot;x&quot;:185.85,&quot;y&quot;:14.299999999999999,&quot;isEndPoint&quot;:false},{&quot;x&quot;:190.64000000000001,&quot;y&quot;:14.299999999999999,&quot;isEndPoint&quot;:true},{&quot;x&quot;:190.64000000000001,&quot;y&quot;:14.299999999999999,&quot;isEndPoint&quot;:true}],&quot;closed&quot;:false},{&quot;points&quot;:[{&quot;x&quot;:190.64000000000001,&quot;y&quot;:6.299999999999999,&quot;isEndPoint&quot;:true},{&quot;x&quot;:185.89000000000001,&quot;y&quot;:6.299999999999999,&quot;isEndPoint&quot;:false},{&quot;x&quot;:181.14000000000001,&quot;y&quot;:6.389999999999999,&quot;isEndPoint&quot;:false},{&quot;x&quot;:176.42000000000002,&quot;y&quot;:6.479999999999999,&quot;isEndPoint&quot;:true},{&quot;x&quot;:75.42000000000002,&quot;y&quot;:8.329999999999998,&quot;isEndPoint&quot;:true},{&quot;x&quot;:73.98000000000002,&quot;y&quot;:8.329999999999998,&quot;isEndPoint&quot;:false},{&quot;x&quot;:72.51000000000002,&quot;y&quot;:8.329999999999998,&quot;isEndPoint&quot;:false},{&quot;x&quot;:71.01000000000002,&quot;y&quot;:8.329999999999998,&quot;isEndPoint&quot;:true},{&quot;x&quot;:67.81000000000002,&quot;y&quot;:8.329999999999998,&quot;isEndPoint&quot;:false},{&quot;x&quot;:64.51000000000002,&quot;y&quot;:8.329999999999998,&quot;isEndPoint&quot;:false},{&quot;x&quot;:61.170000000000016,&quot;y&quot;:8.329999999999998,&quot;isEndPoint&quot;:true},{&quot;x&quot;:40.58000000000001,&quot;y&quot;:8.329999999999998,&quot;isEndPoint&quot;:false},{&quot;x&quot;:18.600000000000016,&quot;y&quot;:9.899999999999999,&quot;isEndPoint&quot;:false},{&quot;x&quot;:10.880000000000017,&quot;y&quot;:32.44,&quot;isEndPoint&quot;:true},{&quot;x&quot;:1.3900000000000166,&quot;y&quot;:60.17,&quot;isEndPoint&quot;:false},{&quot;x&quot;:10.750000000000016,&quot;y&quot;:96.44,&quot;isEndPoint&quot;:false},{&quot;x&quot;:9.490000000000016,&quot;y&quot;:125.44,&quot;isEndPoint&quot;:true},{&quot;x&quot;:8.100000000000016,&quot;y&quot;:157.44,&quot;isEndPoint&quot;:false},{&quot;x&quot;:4.570000000000016,&quot;y&quot;:189.44,&quot;isEndPoint&quot;:false},{&quot;x&quot;:7.410000000000016,&quot;y&quot;:221.44,&quot;isEndPoint&quot;:true},{&quot;x&quot;:9.680000000000016,&quot;y&quot;:246.94,&quot;isEndPoint&quot;:false},{&quot;x&quot;:19.580000000000016,&quot;y&quot;:276.74,&quot;isEndPoint&quot;:false},{&quot;x&quot;:48.97000000000002,&quot;y&quot;:280.1,&quot;isEndPoint&quot;:true},{&quot;x&quot;:71.40849926272183,&quot;y&quot;:282.49466514785826,&quot;isEndPoint&quot;:false},{&quot;x&quot;:93.96462408800167,&quot;y&quot;:283.61646176439086,&quot;isEndPoint&quot;:false},{&quot;x&quot;:116.53000000000047,&quot;y&quot;:283.46,&quot;isEndPoint&quot;:true},{&quot;x&quot;:162.19000000000045,&quot;y&quot;:283.46,&quot;isEndPoint&quot;:false},{&quot;x&quot;:208.66000000000048,&quot;y&quot;:280.09999999999997,&quot;isEndPoint&quot;:false},{&quot;x&quot;:253.19000000000045,&quot;y&quot;:280.09999999999997,&quot;isEndPoint&quot;:true},{&quot;x&quot;:284.9700000000005,&quot;y&quot;:280.09999999999997,&quot;isEndPoint&quot;:false},{&quot;x&quot;:284.38000000000045,&quot;y&quot;:238.01999999999998,&quot;isEndPoint&quot;:false},{&quot;x&quot;:283.3500000000005,&quot;y&quot;:215.58999999999997,&quot;isEndPoint&quot;:true},{&quot;x&quot;:281.1500000000005,&quot;y&quot;:167.76999999999998,&quot;isEndPoint&quot;:false},{&quot;x&quot;:285.2700000000005,&quot;y&quot;:119.68999999999997,&quot;isEndPoint&quot;:false},{&quot;x&quot;:282.56000000000046,&quot;y&quot;:71.66999999999999,&quot;isEndPoint&quot;:true},{&quot;x&quot;:280.77000000000044,&quot;y&quot;:39.87999999999999,&quot;isEndPoint&quot;:false},{&quot;x&quot;:261.12000000000046,&quot;y&quot;:17.929999999999986,&quot;isEndPoint&quot;:false},{&quot;x&quot;:230.41000000000045,&quot;y&quot;:10.249999999999986,&quot;isEndPoint&quot;:true},{&quot;x&quot;:217.41,&quot;y&quot;:7,&quot;isEndPoint&quot;:false},{&quot;x&quot;:204,&quot;y&quot;:6.3,&quot;isEndPoint&quot;:false},{&quot;x&quot;:190.63,&quot;y&quot;:6.3,&quot;isEndPoint&quot;:true}],&quot;closed&quot;:true}]},&quot;pathStyles&quot;:[{&quot;type&quot;:&quot;FILL&quot;,&quot;fillStyle&quot;:&quot;#542e1b&quot;}],&quot;opacity&quot;:1},&quot;e3579358-472c-40fa-99d0-ce2a7f69244f&quot;:{&quot;type&quot;:&quot;FIGURE_OBJECT&quot;,&quot;id&quot;:&quot;e3579358-472c-40fa-99d0-ce2a7f69244f&quot;,&quot;parent&quot;:{&quot;type&quot;:&quot;CHILD&quot;,&quot;parentId&quot;:&quot;906268c2-2be5-4c6f-af6a-43263d118a22&quot;,&quot;order&quot;:&quot;7&quot;},&quot;relativeTransform&quot;:{&quot;translate&quot;:{&quot;x&quot;:150.45,&quot;y&quot;:145.97},&quot;rotate&quot;:0,&quot;skewX&quot;:0,&quot;scale&quot;:{&quot;x&quot;:1,&quot;y&quot;:1}},&quot;path&quot;:{&quot;type&quot;:&quot;ELLIPSE&quot;,&quot;size&quot;:{&quot;x&quot;:114.12,&quot;y&quot;:114.12}},&quot;pathStyles&quot;:[{&quot;type&quot;:&quot;FILL&quot;,&quot;fillStyle&quot;:&quot;#7a5643&quot;}],&quot;opacity&quot;:1},&quot;55c9e1e2-0e8d-4a48-a116-68e1b1a6f32c&quot;:{&quot;type&quot;:&quot;FIGURE_OBJECT&quot;,&quot;id&quot;:&quot;55c9e1e2-0e8d-4a48-a116-68e1b1a6f32c&quot;,&quot;relativeTransform&quot;:{&quot;translate&quot;:{&quot;x&quot;:3.8079331760818973,&quot;y&quot;:19.896280387522314},&quot;rotate&quot;:-1.7014907139304098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da571ee3-f2d9-48fa-a7f0-f1c4d98b434a&quot;,&quot;order&quot;:&quot;75&quot;}},&quot;b4150eda-26f6-4ef2-a691-a9f703349d04&quot;:{&quot;type&quot;:&quot;FIGURE_OBJECT&quot;,&quot;id&quot;:&quot;b4150eda-26f6-4ef2-a691-a9f703349d04&quot;,&quot;relativeTransform&quot;:{&quot;translate&quot;:{&quot;x&quot;:0,&quot;y&quot;:0},&quot;rotate&quot;:0,&quot;skewX&quot;:2.0835745052622395e-16},&quot;opacity&quot;:1,&quot;path&quot;:{&quot;type&quot;:&quot;ACUTE_TRAPEZOID&quot;,&quot;size&quot;:{&quot;x&quot;:4.50902829402072,&quot;y&quot;:2.1044199117217657},&quot;bottomLeftAngle&quot;:60,&quot;cornerRounding&quot;:{&quot;type&quot;:&quot;ARC_LENGTH&quot;,&quot;global&quot;:1.865326989444345}},&quot;pathStyles&quot;:[{&quot;type&quot;:&quot;FILL&quot;,&quot;fillStyle&quot;:&quot;rgba(143, 112, 96, 1)&quot;},{&quot;type&quot;:&quot;STROKE&quot;,&quot;strokeStyle&quot;:&quot;rgba(84, 46, 27, 1)&quot;,&quot;lineWidth&quot;:0.17363013466672161,&quot;lineJoin&quot;:&quot;round&quot;}],&quot;isLocked&quot;:false,&quot;parent&quot;:{&quot;type&quot;:&quot;CHILD&quot;,&quot;parentId&quot;:&quot;55c9e1e2-0e8d-4a48-a116-68e1b1a6f32c&quot;,&quot;order&quot;:&quot;2&quot;}},&quot;71790cff-eec7-4f5d-9da2-7c4d44cf64bd&quot;:{&quot;type&quot;:&quot;FIGURE_OBJECT&quot;,&quot;id&quot;:&quot;71790cff-eec7-4f5d-9da2-7c4d44cf64bd&quot;,&quot;relativeTransform&quot;:{&quot;translate&quot;:{&quot;x&quot;:0.031674465101998776,&quot;y&quot;:0.03164114424175786},&quot;rotate&quot;:0,&quot;skewX&quot;:2.0835745052622395e-16},&quot;opacity&quot;:1,&quot;path&quot;:{&quot;type&quot;:&quot;ELLIPSE&quot;,&quot;size&quot;:{&quot;x&quot;:1.139110498676294,&quot;y&quot;:1.1391771403967796}},&quot;pathStyles&quot;:[{&quot;type&quot;:&quot;FILL&quot;,&quot;fillStyle&quot;:&quot;rgba(122, 86, 67, 1)&quot;},{&quot;type&quot;:&quot;STROKE&quot;,&quot;strokeStyle&quot;:&quot;#95AAD3&quot;,&quot;lineWidth&quot;:0,&quot;lineJoin&quot;:&quot;round&quot;}],&quot;isLocked&quot;:false,&quot;parent&quot;:{&quot;type&quot;:&quot;CHILD&quot;,&quot;parentId&quot;:&quot;55c9e1e2-0e8d-4a48-a116-68e1b1a6f32c&quot;,&quot;order&quot;:&quot;5&quot;}},&quot;3616f673-d4b9-4ffa-a820-efd8d27f378b&quot;:{&quot;type&quot;:&quot;FIGURE_OBJECT&quot;,&quot;id&quot;:&quot;3616f673-d4b9-4ffa-a820-efd8d27f378b&quot;,&quot;relativeTransform&quot;:{&quot;translate&quot;:{&quot;x&quot;:5.682778024039125,&quot;y&quot;:19.6974461285795},&quot;rotate&quot;:1.4508461454489046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da571ee3-f2d9-48fa-a7f0-f1c4d98b434a&quot;,&quot;order&quot;:&quot;8&quot;}},&quot;4464f1b2-430a-42fb-a5a0-3fb59978c407&quot;:{&quot;type&quot;:&quot;FIGURE_OBJECT&quot;,&quot;id&quot;:&quot;4464f1b2-430a-42fb-a5a0-3fb59978c407&quot;,&quot;relativeTransform&quot;:{&quot;translate&quot;:{&quot;x&quot;:0,&quot;y&quot;:0},&quot;rotate&quot;:0,&quot;skewX&quot;:7.812071144856076e-17},&quot;opacity&quot;:1,&quot;path&quot;:{&quot;type&quot;:&quot;ACUTE_TRAPEZOID&quot;,&quot;size&quot;:{&quot;x&quot;:4.509028294020734,&quot;y&quot;:2.104419911721766},&quot;bottomLeftAngle&quot;:60,&quot;cornerRounding&quot;:{&quot;type&quot;:&quot;ARC_LENGTH&quot;,&quot;global&quot;:1.8653269894443516}},&quot;pathStyles&quot;:[{&quot;type&quot;:&quot;FILL&quot;,&quot;fillStyle&quot;:&quot;rgba(143, 112, 96, 1)&quot;},{&quot;type&quot;:&quot;STROKE&quot;,&quot;strokeStyle&quot;:&quot;rgba(84, 46, 27, 1)&quot;,&quot;lineWidth&quot;:0.1736914590408471,&quot;lineJoin&quot;:&quot;round&quot;}],&quot;isLocked&quot;:false,&quot;parent&quot;:{&quot;type&quot;:&quot;CHILD&quot;,&quot;parentId&quot;:&quot;3616f673-d4b9-4ffa-a820-efd8d27f378b&quot;,&quot;order&quot;:&quot;2&quot;}},&quot;4324e678-54ac-4045-83da-d801b11cd0af&quot;:{&quot;type&quot;:&quot;FIGURE_OBJECT&quot;,&quot;id&quot;:&quot;4324e678-54ac-4045-83da-d801b11cd0af&quot;,&quot;relativeTransform&quot;:{&quot;translate&quot;:{&quot;x&quot;:0.031674465101998873,&quot;y&quot;:0.03164114424175787},&quot;rotate&quot;:0,&quot;skewX&quot;:7.812071144856076e-17},&quot;opacity&quot;:1,&quot;path&quot;:{&quot;type&quot;:&quot;ELLIPSE&quot;,&quot;size&quot;:{&quot;x&quot;:1.1391104986762977,&quot;y&quot;:1.1391771403967799}},&quot;pathStyles&quot;:[{&quot;type&quot;:&quot;FILL&quot;,&quot;fillStyle&quot;:&quot;rgba(122, 86, 67, 1)&quot;},{&quot;type&quot;:&quot;STROKE&quot;,&quot;strokeStyle&quot;:&quot;#95AAD3&quot;,&quot;lineWidth&quot;:0,&quot;lineJoin&quot;:&quot;round&quot;}],&quot;isLocked&quot;:false,&quot;parent&quot;:{&quot;type&quot;:&quot;CHILD&quot;,&quot;parentId&quot;:&quot;3616f673-d4b9-4ffa-a820-efd8d27f378b&quot;,&quot;order&quot;:&quot;5&quot;}},&quot;db465880-9bda-4328-801a-53bb0ae77f08&quot;:{&quot;type&quot;:&quot;FIGURE_OBJECT&quot;,&quot;id&quot;:&quot;db465880-9bda-4328-801a-53bb0ae77f08&quot;,&quot;relativeTransform&quot;:{&quot;translate&quot;:{&quot;x&quot;:0.3928838141819493,&quot;y&quot;:0.3382706188881685},&quot;rotate&quot;:0,&quot;skewX&quot;:0,&quot;scale&quot;:{&quot;x&quot;:0.07531207362094536,&quot;y&quot;:0.10673604803554931}},&quot;opacity&quot;:1,&quot;path&quot;:{&quot;type&quot;:&quot;RECT&quot;,&quot;size&quot;:{&quot;x&quot;:607.031848986787,&quot;y&quot;:584.2192004484}},&quot;pathStyles&quot;:[{&quot;type&quot;:&quot;FILL&quot;,&quot;fillStyle&quot;:&quot;#fff&quot;}],&quot;isFrozen&quot;:true,&quot;isLocked&quot;:false,&quot;parent&quot;:{&quot;type&quot;:&quot;CROP&quot;,&quot;parentId&quot;:&quot;da571ee3-f2d9-48fa-a7f0-f1c4d98b434a&quot;,&quot;order&quot;:&quot;5&quot;}},&quot;df30eba3-c153-4bdf-8eb2-90df4d8c0010&quot;:{&quot;id&quot;:&quot;df30eba3-c153-4bdf-8eb2-90df4d8c0010&quot;,&quot;name&quot;:&quot;PCR tube strip (4-strip, low liquid)&quot;,&quot;displayName&quot;:&quot;&quot;,&quot;type&quot;:&quot;FIGURE_OBJECT&quot;,&quot;relativeTransform&quot;:{&quot;translate&quot;:{&quot;x&quot;:154.40532921864747,&quot;y&quot;:-15.252082778060398},&quot;rotate&quot;:0,&quot;skewX&quot;:0,&quot;scale&quot;:{&quot;x&quot;:0.46634999827413065,&quot;y&quot;:0.46634999827413065}},&quot;image&quot;:{&quot;url&quot;:&quot;https://icons.cdn.biorender.com/biorender/6421b2d84cf21600200763bf/20230327151553/image/6421b2d84cf21600200763bf.png&quot;,&quot;isPremium&quot;:false,&quot;isOrgIcon&quot;:false,&quot;size&quot;:{&quot;x&quot;:160,&quot;y&quot;:130.06451612903226}},&quot;source&quot;:{&quot;id&quot;:&quot;6421b2d84cf21600200763bf&quot;,&quot;version&quot;:&quot;20230327151553&quot;,&quot;type&quot;:&quot;ASSETS&quot;},&quot;isPremium&quot;:false,&quot;parent&quot;:{&quot;type&quot;:&quot;CHILD&quot;,&quot;parentId&quot;:&quot;e4071558-2629-4dda-a045-1cd1a555d7e3&quot;,&quot;order&quot;:&quot;999999999999&quot;}},&quot;8c27b24d-d9b8-48d4-b4e8-baeea86eb705&quot;:{&quot;id&quot;:&quot;8c27b24d-d9b8-48d4-b4e8-baeea86eb705&quot;,&quot;name&quot;:&quot;PCR tube strip (4-strip, low liquid)&quot;,&quot;displayName&quot;:&quot;&quot;,&quot;type&quot;:&quot;FIGURE_OBJECT&quot;,&quot;relativeTransform&quot;:{&quot;translate&quot;:{&quot;x&quot;:178.592778538032,&quot;y&quot;:5.391294061547917},&quot;rotate&quot;:0,&quot;skewX&quot;:0,&quot;scale&quot;:{&quot;x&quot;:0.46634999827413065,&quot;y&quot;:0.46634999827413065}},&quot;image&quot;:{&quot;url&quot;:&quot;https://icons.cdn.biorender.com/biorender/6421b2d84cf21600200763bf/20230327151553/image/6421b2d84cf21600200763bf.png&quot;,&quot;isPremium&quot;:false,&quot;isOrgIcon&quot;:false,&quot;size&quot;:{&quot;x&quot;:160,&quot;y&quot;:130.06451612903226}},&quot;source&quot;:{&quot;id&quot;:&quot;6421b2d84cf21600200763bf&quot;,&quot;version&quot;:&quot;20230327151553&quot;,&quot;type&quot;:&quot;ASSETS&quot;},&quot;isPremium&quot;:false,&quot;parent&quot;:{&quot;type&quot;:&quot;CHILD&quot;,&quot;parentId&quot;:&quot;e4071558-2629-4dda-a045-1cd1a555d7e3&quot;,&quot;order&quot;:&quot;9999999999995&quot;}},&quot;4a7d6a45-77b6-459c-abd7-c8992505b3a2&quot;:{&quot;id&quot;:&quot;4a7d6a45-77b6-459c-abd7-c8992505b3a2&quot;,&quot;name&quot;:&quot;PCR tube strip (4-strip, low liquid)&quot;,&quot;displayName&quot;:&quot;&quot;,&quot;type&quot;:&quot;FIGURE_OBJECT&quot;,&quot;relativeTransform&quot;:{&quot;translate&quot;:{&quot;x&quot;:253.2090976147308,&quot;y&quot;:-15.251836457277026},&quot;rotate&quot;:0,&quot;skewX&quot;:0,&quot;scale&quot;:{&quot;x&quot;:0.46634999827413065,&quot;y&quot;:0.46634999827413065}},&quot;image&quot;:{&quot;url&quot;:&quot;https://icons.cdn.biorender.com/biorender/6421b2d84cf21600200763bf/20230327151553/image/6421b2d84cf21600200763bf.png&quot;,&quot;isPremium&quot;:false,&quot;isOrgIcon&quot;:false,&quot;size&quot;:{&quot;x&quot;:160,&quot;y&quot;:130.06451612903226}},&quot;source&quot;:{&quot;id&quot;:&quot;6421b2d84cf21600200763bf&quot;,&quot;version&quot;:&quot;20230327151553&quot;,&quot;type&quot;:&quot;ASSETS&quot;},&quot;isPremium&quot;:false,&quot;parent&quot;:{&quot;type&quot;:&quot;CHILD&quot;,&quot;parentId&quot;:&quot;e4071558-2629-4dda-a045-1cd1a555d7e3&quot;,&quot;order&quot;:&quot;9999999999996&quot;}},&quot;a90119d8-dd95-420e-9c46-1ad064cdcc8b&quot;:{&quot;id&quot;:&quot;a90119d8-dd95-420e-9c46-1ad064cdcc8b&quot;,&quot;name&quot;:&quot;PCR tube strip (4-strip, low liquid)&quot;,&quot;displayName&quot;:&quot;&quot;,&quot;type&quot;:&quot;FIGURE_OBJECT&quot;,&quot;relativeTransform&quot;:{&quot;translate&quot;:{&quot;x&quot;:277.39654693411535,&quot;y&quot;:5.391540382331293},&quot;rotate&quot;:0,&quot;skewX&quot;:0,&quot;scale&quot;:{&quot;x&quot;:0.46634999827413065,&quot;y&quot;:0.46634999827413065}},&quot;image&quot;:{&quot;url&quot;:&quot;https://icons.cdn.biorender.com/biorender/6421b2d84cf21600200763bf/20230327151553/image/6421b2d84cf21600200763bf.png&quot;,&quot;isPremium&quot;:false,&quot;isOrgIcon&quot;:false,&quot;size&quot;:{&quot;x&quot;:160,&quot;y&quot;:130.06451612903226}},&quot;source&quot;:{&quot;id&quot;:&quot;6421b2d84cf21600200763bf&quot;,&quot;version&quot;:&quot;20230327151553&quot;,&quot;type&quot;:&quot;ASSETS&quot;},&quot;isPremium&quot;:false,&quot;parent&quot;:{&quot;type&quot;:&quot;CHILD&quot;,&quot;parentId&quot;:&quot;e4071558-2629-4dda-a045-1cd1a555d7e3&quot;,&quot;order&quot;:&quot;9999999999997&quot;}},&quot;ff059308-c82a-4dc9-978d-069994729bad&quot;:{&quot;id&quot;:&quot;ff059308-c82a-4dc9-978d-069994729bad&quot;,&quot;name&quot;:&quot;FFPE sample&quot;,&quot;displayName&quot;:&quot;&quot;,&quot;type&quot;:&quot;FIGURE_OBJECT&quot;,&quot;relativeTransform&quot;:{&quot;translate&quot;:{&quot;x&quot;:-80.55744975681196,&quot;y&quot;:-109.08985897301491},&quot;rotate&quot;:0,&quot;skewX&quot;:0,&quot;scale&quot;:{&quot;x&quot;:0.357439134181979,&quot;y&quot;:0.45126667489492794}},&quot;image&quot;:{&quot;url&quot;:&quot;https://icons.cdn.biorender.com/biorender/5b71e1272b77c214009ea4d6/20180813195301/image/5b71e1272b77c214009ea4d6.png&quot;,&quot;isPremium&quot;:false,&quot;isOrgIcon&quot;:false,&quot;size&quot;:{&quot;x&quot;:150,&quot;y&quot;:102.3890784982935}},&quot;source&quot;:{&quot;id&quot;:&quot;5b71e1272b77c214009ea4d6&quot;,&quot;version&quot;:&quot;20180813195301&quot;,&quot;type&quot;:&quot;ASSETS&quot;},&quot;isPremium&quot;:false,&quot;parent&quot;:{&quot;type&quot;:&quot;CHILD&quot;,&quot;parentId&quot;:&quot;8baa1359-be03-4fe8-b08c-21f2a82c8e46&quot;,&quot;order&quot;:&quot;02&quot;}},&quot;16fc02fd-d7db-452f-b204-7c9177390321&quot;:{&quot;id&quot;:&quot;16fc02fd-d7db-452f-b204-7c9177390321&quot;,&quot;name&quot;:&quot;FFPE sample&quot;,&quot;displayName&quot;:&quot;&quot;,&quot;type&quot;:&quot;FIGURE_OBJECT&quot;,&quot;relativeTransform&quot;:{&quot;translate&quot;:{&quot;x&quot;:-70.55744975681196,&quot;y&quot;:-99.08985897301491},&quot;rotate&quot;:0,&quot;skewX&quot;:0,&quot;scale&quot;:{&quot;x&quot;:0.357439134181979,&quot;y&quot;:0.45126667489492794}},&quot;image&quot;:{&quot;url&quot;:&quot;https://icons.cdn.biorender.com/biorender/5b71e1272b77c214009ea4d6/20180813195301/image/5b71e1272b77c214009ea4d6.png&quot;,&quot;isPremium&quot;:false,&quot;isOrgIcon&quot;:false,&quot;size&quot;:{&quot;x&quot;:150,&quot;y&quot;:102.3890784982935}},&quot;source&quot;:{&quot;id&quot;:&quot;5b71e1272b77c214009ea4d6&quot;,&quot;version&quot;:&quot;20180813195301&quot;,&quot;type&quot;:&quot;ASSETS&quot;},&quot;isPremium&quot;:false,&quot;parent&quot;:{&quot;type&quot;:&quot;CHILD&quot;,&quot;parentId&quot;:&quot;8baa1359-be03-4fe8-b08c-21f2a82c8e46&quot;,&quot;order&quot;:&quot;05&quot;}},&quot;9ccfdc8a-5c78-4cc1-8961-103fccb7af59&quot;:{&quot;id&quot;:&quot;9ccfdc8a-5c78-4cc1-8961-103fccb7af59&quot;,&quot;name&quot;:&quot;FFPE sample&quot;,&quot;displayName&quot;:&quot;&quot;,&quot;type&quot;:&quot;FIGURE_OBJECT&quot;,&quot;relativeTransform&quot;:{&quot;translate&quot;:{&quot;x&quot;:-60.55744975681196,&quot;y&quot;:-89.08985897301491},&quot;rotate&quot;:0,&quot;skewX&quot;:0,&quot;scale&quot;:{&quot;x&quot;:0.357439134181979,&quot;y&quot;:0.45126667489492794}},&quot;image&quot;:{&quot;url&quot;:&quot;https://icons.cdn.biorender.com/biorender/5b71e1272b77c214009ea4d6/20180813195301/image/5b71e1272b77c214009ea4d6.png&quot;,&quot;isPremium&quot;:false,&quot;isOrgIcon&quot;:false,&quot;size&quot;:{&quot;x&quot;:150,&quot;y&quot;:102.3890784982935}},&quot;source&quot;:{&quot;id&quot;:&quot;5b71e1272b77c214009ea4d6&quot;,&quot;version&quot;:&quot;20180813195301&quot;,&quot;type&quot;:&quot;ASSETS&quot;},&quot;isPremium&quot;:false,&quot;parent&quot;:{&quot;type&quot;:&quot;CHILD&quot;,&quot;parentId&quot;:&quot;8baa1359-be03-4fe8-b08c-21f2a82c8e46&quot;,&quot;order&quot;:&quot;1&quot;}},&quot;d80a5457-5abf-42d1-9268-c9100f471538&quot;:{&quot;id&quot;:&quot;d80a5457-5abf-42d1-9268-c9100f471538&quot;,&quot;name&quot;:&quot;FFPE sample&quot;,&quot;displayName&quot;:&quot;&quot;,&quot;type&quot;:&quot;FIGURE_OBJECT&quot;,&quot;relativeTransform&quot;:{&quot;translate&quot;:{&quot;x&quot;:-50.55744975681196,&quot;y&quot;:-79.08985897301491},&quot;rotate&quot;:0,&quot;skewX&quot;:0,&quot;scale&quot;:{&quot;x&quot;:0.357439134181979,&quot;y&quot;:0.45126667489492794}},&quot;image&quot;:{&quot;url&quot;:&quot;https://icons.cdn.biorender.com/biorender/5b71e1272b77c214009ea4d6/20180813195301/image/5b71e1272b77c214009ea4d6.png&quot;,&quot;isPremium&quot;:false,&quot;isOrgIcon&quot;:false,&quot;size&quot;:{&quot;x&quot;:150,&quot;y&quot;:102.3890784982935}},&quot;source&quot;:{&quot;id&quot;:&quot;5b71e1272b77c214009ea4d6&quot;,&quot;version&quot;:&quot;20180813195301&quot;,&quot;type&quot;:&quot;ASSETS&quot;},&quot;isPremium&quot;:false,&quot;parent&quot;:{&quot;type&quot;:&quot;CHILD&quot;,&quot;parentId&quot;:&quot;8baa1359-be03-4fe8-b08c-21f2a82c8e46&quot;,&quot;order&quot;:&quot;15&quot;}},&quot;31dd7792-c38f-4433-b21d-80ec2c6d792d&quot;:{&quot;id&quot;:&quot;31dd7792-c38f-4433-b21d-80ec2c6d792d&quot;,&quot;name&quot;:&quot;FFPE sample&quot;,&quot;displayName&quot;:&quot;&quot;,&quot;type&quot;:&quot;FIGURE_OBJECT&quot;,&quot;relativeTransform&quot;:{&quot;translate&quot;:{&quot;x&quot;:-40.55744975681196,&quot;y&quot;:-69.08985897301491},&quot;rotate&quot;:0,&quot;skewX&quot;:0,&quot;scale&quot;:{&quot;x&quot;:0.357439134181979,&quot;y&quot;:0.45126667489492794}},&quot;image&quot;:{&quot;url&quot;:&quot;https://icons.cdn.biorender.com/biorender/5b71e1272b77c214009ea4d6/20180813195301/image/5b71e1272b77c214009ea4d6.png&quot;,&quot;isPremium&quot;:false,&quot;isOrgIcon&quot;:false,&quot;size&quot;:{&quot;x&quot;:150,&quot;y&quot;:102.3890784982935}},&quot;source&quot;:{&quot;id&quot;:&quot;5b71e1272b77c214009ea4d6&quot;,&quot;version&quot;:&quot;20180813195301&quot;,&quot;type&quot;:&quot;ASSETS&quot;},&quot;isPremium&quot;:false,&quot;parent&quot;:{&quot;type&quot;:&quot;CHILD&quot;,&quot;parentId&quot;:&quot;8baa1359-be03-4fe8-b08c-21f2a82c8e46&quot;,&quot;order&quot;:&quot;2&quot;}},&quot;53b93369-a4fa-4002-9743-d16968f3bc50&quot;:{&quot;id&quot;:&quot;53b93369-a4fa-4002-9743-d16968f3bc50&quot;,&quot;name&quot;:&quot;FFPE sample&quot;,&quot;displayName&quot;:&quot;&quot;,&quot;type&quot;:&quot;FIGURE_OBJECT&quot;,&quot;relativeTransform&quot;:{&quot;translate&quot;:{&quot;x&quot;:-30.557449756811963,&quot;y&quot;:-59.08985897301491},&quot;rotate&quot;:0,&quot;skewX&quot;:0,&quot;scale&quot;:{&quot;x&quot;:0.357439134181979,&quot;y&quot;:0.45126667489492794}},&quot;image&quot;:{&quot;url&quot;:&quot;https://icons.cdn.biorender.com/biorender/5b71e1272b77c214009ea4d6/20180813195301/image/5b71e1272b77c214009ea4d6.png&quot;,&quot;isPremium&quot;:false,&quot;isOrgIcon&quot;:false,&quot;size&quot;:{&quot;x&quot;:150,&quot;y&quot;:102.3890784982935}},&quot;source&quot;:{&quot;id&quot;:&quot;5b71e1272b77c214009ea4d6&quot;,&quot;version&quot;:&quot;20180813195301&quot;,&quot;type&quot;:&quot;ASSETS&quot;},&quot;isPremium&quot;:false,&quot;parent&quot;:{&quot;type&quot;:&quot;CHILD&quot;,&quot;parentId&quot;:&quot;8baa1359-be03-4fe8-b08c-21f2a82c8e46&quot;,&quot;order&quot;:&quot;22&quot;}},&quot;725ab822-b982-4341-8871-f6e95c916b0d&quot;:{&quot;id&quot;:&quot;725ab822-b982-4341-8871-f6e95c916b0d&quot;,&quot;name&quot;:&quot;FFPE sample&quot;,&quot;displayName&quot;:&quot;&quot;,&quot;type&quot;:&quot;FIGURE_OBJECT&quot;,&quot;relativeTransform&quot;:{&quot;translate&quot;:{&quot;x&quot;:-40.55664950022222,&quot;y&quot;:-109.08920187903196},&quot;rotate&quot;:0,&quot;skewX&quot;:0,&quot;scale&quot;:{&quot;x&quot;:0.357439134181979,&quot;y&quot;:0.45126667489492794}},&quot;image&quot;:{&quot;url&quot;:&quot;https://icons.cdn.biorender.com/biorender/5b71e1272b77c214009ea4d6/20180813195301/image/5b71e1272b77c214009ea4d6.png&quot;,&quot;isPremium&quot;:false,&quot;isOrgIcon&quot;:false,&quot;size&quot;:{&quot;x&quot;:150,&quot;y&quot;:102.3890784982935}},&quot;source&quot;:{&quot;id&quot;:&quot;5b71e1272b77c214009ea4d6&quot;,&quot;version&quot;:&quot;20180813195301&quot;,&quot;type&quot;:&quot;ASSETS&quot;},&quot;isPremium&quot;:false,&quot;parent&quot;:{&quot;type&quot;:&quot;CHILD&quot;,&quot;parentId&quot;:&quot;8baa1359-be03-4fe8-b08c-21f2a82c8e46&quot;,&quot;order&quot;:&quot;25&quot;}},&quot;4fe8b8c9-aa83-4d61-9ea3-1508b901013b&quot;:{&quot;id&quot;:&quot;4fe8b8c9-aa83-4d61-9ea3-1508b901013b&quot;,&quot;name&quot;:&quot;FFPE sample&quot;,&quot;displayName&quot;:&quot;&quot;,&quot;type&quot;:&quot;FIGURE_OBJECT&quot;,&quot;relativeTransform&quot;:{&quot;translate&quot;:{&quot;x&quot;:-30.55664950022222,&quot;y&quot;:-99.08920187903196},&quot;rotate&quot;:0,&quot;skewX&quot;:0,&quot;scale&quot;:{&quot;x&quot;:0.357439134181979,&quot;y&quot;:0.45126667489492794}},&quot;image&quot;:{&quot;url&quot;:&quot;https://icons.cdn.biorender.com/biorender/5b71e1272b77c214009ea4d6/20180813195301/image/5b71e1272b77c214009ea4d6.png&quot;,&quot;isPremium&quot;:false,&quot;isOrgIcon&quot;:false,&quot;size&quot;:{&quot;x&quot;:150,&quot;y&quot;:102.3890784982935}},&quot;source&quot;:{&quot;id&quot;:&quot;5b71e1272b77c214009ea4d6&quot;,&quot;version&quot;:&quot;20180813195301&quot;,&quot;type&quot;:&quot;ASSETS&quot;},&quot;isPremium&quot;:false,&quot;parent&quot;:{&quot;type&quot;:&quot;CHILD&quot;,&quot;parentId&quot;:&quot;8baa1359-be03-4fe8-b08c-21f2a82c8e46&quot;,&quot;order&quot;:&quot;3&quot;}},&quot;8541ed25-b20a-4c37-9a8f-fa0e5cf4b585&quot;:{&quot;id&quot;:&quot;8541ed25-b20a-4c37-9a8f-fa0e5cf4b585&quot;,&quot;name&quot;:&quot;FFPE sample&quot;,&quot;displayName&quot;:&quot;&quot;,&quot;type&quot;:&quot;FIGURE_OBJECT&quot;,&quot;relativeTransform&quot;:{&quot;translate&quot;:{&quot;x&quot;:-20.55664950022222,&quot;y&quot;:-89.08920187903196},&quot;rotate&quot;:0,&quot;skewX&quot;:0,&quot;scale&quot;:{&quot;x&quot;:0.357439134181979,&quot;y&quot;:0.45126667489492794}},&quot;image&quot;:{&quot;url&quot;:&quot;https://icons.cdn.biorender.com/biorender/5b71e1272b77c214009ea4d6/20180813195301/image/5b71e1272b77c214009ea4d6.png&quot;,&quot;isPremium&quot;:false,&quot;isOrgIcon&quot;:false,&quot;size&quot;:{&quot;x&quot;:150,&quot;y&quot;:102.3890784982935}},&quot;source&quot;:{&quot;id&quot;:&quot;5b71e1272b77c214009ea4d6&quot;,&quot;version&quot;:&quot;20180813195301&quot;,&quot;type&quot;:&quot;ASSETS&quot;},&quot;isPremium&quot;:false,&quot;parent&quot;:{&quot;type&quot;:&quot;CHILD&quot;,&quot;parentId&quot;:&quot;8baa1359-be03-4fe8-b08c-21f2a82c8e46&quot;,&quot;order&quot;:&quot;4&quot;}},&quot;67392611-1754-4d8a-bc71-42e1cc76706d&quot;:{&quot;id&quot;:&quot;67392611-1754-4d8a-bc71-42e1cc76706d&quot;,&quot;name&quot;:&quot;FFPE sample&quot;,&quot;displayName&quot;:&quot;&quot;,&quot;type&quot;:&quot;FIGURE_OBJECT&quot;,&quot;relativeTransform&quot;:{&quot;translate&quot;:{&quot;x&quot;:-10.556649500222221,&quot;y&quot;:-79.08920187903196},&quot;rotate&quot;:0,&quot;skewX&quot;:0,&quot;scale&quot;:{&quot;x&quot;:0.357439134181979,&quot;y&quot;:0.45126667489492794}},&quot;image&quot;:{&quot;url&quot;:&quot;https://icons.cdn.biorender.com/biorender/5b71e1272b77c214009ea4d6/20180813195301/image/5b71e1272b77c214009ea4d6.png&quot;,&quot;isPremium&quot;:false,&quot;isOrgIcon&quot;:false,&quot;size&quot;:{&quot;x&quot;:150,&quot;y&quot;:102.3890784982935}},&quot;source&quot;:{&quot;id&quot;:&quot;5b71e1272b77c214009ea4d6&quot;,&quot;version&quot;:&quot;20180813195301&quot;,&quot;type&quot;:&quot;ASSETS&quot;},&quot;isPremium&quot;:false,&quot;parent&quot;:{&quot;type&quot;:&quot;CHILD&quot;,&quot;parentId&quot;:&quot;8baa1359-be03-4fe8-b08c-21f2a82c8e46&quot;,&quot;order&quot;:&quot;5&quot;}},&quot;6691e0ac-7b52-4c4c-9021-9fd75fc6f603&quot;:{&quot;id&quot;:&quot;6691e0ac-7b52-4c4c-9021-9fd75fc6f603&quot;,&quot;name&quot;:&quot;FFPE sample&quot;,&quot;displayName&quot;:&quot;&quot;,&quot;type&quot;:&quot;FIGURE_OBJECT&quot;,&quot;relativeTransform&quot;:{&quot;translate&quot;:{&quot;x&quot;:-0.5566495002222211,&quot;y&quot;:-69.08920187903196},&quot;rotate&quot;:0,&quot;skewX&quot;:0,&quot;scale&quot;:{&quot;x&quot;:0.357439134181979,&quot;y&quot;:0.45126667489492794}},&quot;image&quot;:{&quot;url&quot;:&quot;https://icons.cdn.biorender.com/biorender/5b71e1272b77c214009ea4d6/20180813195301/image/5b71e1272b77c214009ea4d6.png&quot;,&quot;isPremium&quot;:false,&quot;isOrgIcon&quot;:false,&quot;size&quot;:{&quot;x&quot;:150,&quot;y&quot;:102.3890784982935}},&quot;source&quot;:{&quot;id&quot;:&quot;5b71e1272b77c214009ea4d6&quot;,&quot;version&quot;:&quot;20180813195301&quot;,&quot;type&quot;:&quot;ASSETS&quot;},&quot;isPremium&quot;:false,&quot;parent&quot;:{&quot;type&quot;:&quot;CHILD&quot;,&quot;parentId&quot;:&quot;8baa1359-be03-4fe8-b08c-21f2a82c8e46&quot;,&quot;order&quot;:&quot;52&quot;}},&quot;8104f8ba-e64f-410d-a3cf-aea0e0fc00c8&quot;:{&quot;id&quot;:&quot;8104f8ba-e64f-410d-a3cf-aea0e0fc00c8&quot;,&quot;name&quot;:&quot;FFPE sample&quot;,&quot;displayName&quot;:&quot;&quot;,&quot;type&quot;:&quot;FIGURE_OBJECT&quot;,&quot;relativeTransform&quot;:{&quot;translate&quot;:{&quot;x&quot;:9.443350499777779,&quot;y&quot;:-59.08920187903196},&quot;rotate&quot;:0,&quot;skewX&quot;:0,&quot;scale&quot;:{&quot;x&quot;:0.357439134181979,&quot;y&quot;:0.45126667489492794}},&quot;image&quot;:{&quot;url&quot;:&quot;https://icons.cdn.biorender.com/biorender/5b71e1272b77c214009ea4d6/20180813195301/image/5b71e1272b77c214009ea4d6.png&quot;,&quot;isPremium&quot;:false,&quot;isOrgIcon&quot;:false,&quot;size&quot;:{&quot;x&quot;:150,&quot;y&quot;:102.3890784982935}},&quot;source&quot;:{&quot;id&quot;:&quot;5b71e1272b77c214009ea4d6&quot;,&quot;version&quot;:&quot;20180813195301&quot;,&quot;type&quot;:&quot;ASSETS&quot;},&quot;isPremium&quot;:false,&quot;parent&quot;:{&quot;type&quot;:&quot;CHILD&quot;,&quot;parentId&quot;:&quot;8baa1359-be03-4fe8-b08c-21f2a82c8e46&quot;,&quot;order&quot;:&quot;55&quot;}},&quot;c43d4232-d5cc-4a79-b3f2-b9e81d4467df&quot;:{&quot;id&quot;:&quot;c43d4232-d5cc-4a79-b3f2-b9e81d4467df&quot;,&quot;name&quot;:&quot;FFPE sample&quot;,&quot;displayName&quot;:&quot;&quot;,&quot;type&quot;:&quot;FIGURE_OBJECT&quot;,&quot;relativeTransform&quot;:{&quot;translate&quot;:{&quot;x&quot;:-0.5572204400524541,&quot;y&quot;:-109.08905914407451},&quot;rotate&quot;:0,&quot;skewX&quot;:0,&quot;scale&quot;:{&quot;x&quot;:0.357439134181979,&quot;y&quot;:0.45126667489492794}},&quot;image&quot;:{&quot;url&quot;:&quot;https://icons.cdn.biorender.com/biorender/5b71e1272b77c214009ea4d6/20180813195301/image/5b71e1272b77c214009ea4d6.png&quot;,&quot;isPremium&quot;:false,&quot;isOrgIcon&quot;:false,&quot;size&quot;:{&quot;x&quot;:150,&quot;y&quot;:102.3890784982935}},&quot;source&quot;:{&quot;id&quot;:&quot;5b71e1272b77c214009ea4d6&quot;,&quot;version&quot;:&quot;20180813195301&quot;,&quot;type&quot;:&quot;ASSETS&quot;},&quot;isPremium&quot;:false,&quot;parent&quot;:{&quot;type&quot;:&quot;CHILD&quot;,&quot;parentId&quot;:&quot;8baa1359-be03-4fe8-b08c-21f2a82c8e46&quot;,&quot;order&quot;:&quot;6&quot;}},&quot;af031a78-c0a2-455d-992c-ae3bf103d335&quot;:{&quot;id&quot;:&quot;af031a78-c0a2-455d-992c-ae3bf103d335&quot;,&quot;name&quot;:&quot;FFPE sample&quot;,&quot;displayName&quot;:&quot;&quot;,&quot;type&quot;:&quot;FIGURE_OBJECT&quot;,&quot;relativeTransform&quot;:{&quot;translate&quot;:{&quot;x&quot;:9.442779559947546,&quot;y&quot;:-99.08905914407451},&quot;rotate&quot;:0,&quot;skewX&quot;:0,&quot;scale&quot;:{&quot;x&quot;:0.357439134181979,&quot;y&quot;:0.45126667489492794}},&quot;image&quot;:{&quot;url&quot;:&quot;https://icons.cdn.biorender.com/biorender/5b71e1272b77c214009ea4d6/20180813195301/image/5b71e1272b77c214009ea4d6.png&quot;,&quot;isPremium&quot;:false,&quot;isOrgIcon&quot;:false,&quot;size&quot;:{&quot;x&quot;:150,&quot;y&quot;:102.3890784982935}},&quot;source&quot;:{&quot;id&quot;:&quot;5b71e1272b77c214009ea4d6&quot;,&quot;version&quot;:&quot;20180813195301&quot;,&quot;type&quot;:&quot;ASSETS&quot;},&quot;isPremium&quot;:false,&quot;parent&quot;:{&quot;type&quot;:&quot;CHILD&quot;,&quot;parentId&quot;:&quot;8baa1359-be03-4fe8-b08c-21f2a82c8e46&quot;,&quot;order&quot;:&quot;65&quot;}},&quot;ec54f38c-f984-46a5-af7a-2b5c7fe69bdf&quot;:{&quot;id&quot;:&quot;ec54f38c-f984-46a5-af7a-2b5c7fe69bdf&quot;,&quot;name&quot;:&quot;FFPE sample&quot;,&quot;displayName&quot;:&quot;&quot;,&quot;type&quot;:&quot;FIGURE_OBJECT&quot;,&quot;relativeTransform&quot;:{&quot;translate&quot;:{&quot;x&quot;:19.442779559947546,&quot;y&quot;:-89.08905914407451},&quot;rotate&quot;:0,&quot;skewX&quot;:0,&quot;scale&quot;:{&quot;x&quot;:0.357439134181979,&quot;y&quot;:0.45126667489492794}},&quot;image&quot;:{&quot;url&quot;:&quot;https://icons.cdn.biorender.com/biorender/5b71e1272b77c214009ea4d6/20180813195301/image/5b71e1272b77c214009ea4d6.png&quot;,&quot;isPremium&quot;:false,&quot;isOrgIcon&quot;:false,&quot;size&quot;:{&quot;x&quot;:150,&quot;y&quot;:102.3890784982935}},&quot;source&quot;:{&quot;id&quot;:&quot;5b71e1272b77c214009ea4d6&quot;,&quot;version&quot;:&quot;20180813195301&quot;,&quot;type&quot;:&quot;ASSETS&quot;},&quot;isPremium&quot;:false,&quot;parent&quot;:{&quot;type&quot;:&quot;CHILD&quot;,&quot;parentId&quot;:&quot;8baa1359-be03-4fe8-b08c-21f2a82c8e46&quot;,&quot;order&quot;:&quot;7&quot;}},&quot;421aa408-96ce-4728-a879-9ca8b3d05713&quot;:{&quot;id&quot;:&quot;421aa408-96ce-4728-a879-9ca8b3d05713&quot;,&quot;name&quot;:&quot;FFPE sample&quot;,&quot;displayName&quot;:&quot;&quot;,&quot;type&quot;:&quot;FIGURE_OBJECT&quot;,&quot;relativeTransform&quot;:{&quot;translate&quot;:{&quot;x&quot;:29.442779559947546,&quot;y&quot;:-79.08905914407451},&quot;rotate&quot;:0,&quot;skewX&quot;:0,&quot;scale&quot;:{&quot;x&quot;:0.357439134181979,&quot;y&quot;:0.45126667489492794}},&quot;image&quot;:{&quot;url&quot;:&quot;https://icons.cdn.biorender.com/biorender/5b71e1272b77c214009ea4d6/20180813195301/image/5b71e1272b77c214009ea4d6.png&quot;,&quot;isPremium&quot;:false,&quot;isOrgIcon&quot;:false,&quot;size&quot;:{&quot;x&quot;:150,&quot;y&quot;:102.3890784982935}},&quot;source&quot;:{&quot;id&quot;:&quot;5b71e1272b77c214009ea4d6&quot;,&quot;version&quot;:&quot;20180813195301&quot;,&quot;type&quot;:&quot;ASSETS&quot;},&quot;isPremium&quot;:false,&quot;parent&quot;:{&quot;type&quot;:&quot;CHILD&quot;,&quot;parentId&quot;:&quot;8baa1359-be03-4fe8-b08c-21f2a82c8e46&quot;,&quot;order&quot;:&quot;75&quot;}},&quot;2cc148db-c0c7-4d48-b216-a699b4169647&quot;:{&quot;id&quot;:&quot;2cc148db-c0c7-4d48-b216-a699b4169647&quot;,&quot;name&quot;:&quot;FFPE sample&quot;,&quot;displayName&quot;:&quot;&quot;,&quot;type&quot;:&quot;FIGURE_OBJECT&quot;,&quot;relativeTransform&quot;:{&quot;translate&quot;:{&quot;x&quot;:39.442779559947546,&quot;y&quot;:-69.08905914407451},&quot;rotate&quot;:0,&quot;skewX&quot;:0,&quot;scale&quot;:{&quot;x&quot;:0.357439134181979,&quot;y&quot;:0.45126667489492794}},&quot;image&quot;:{&quot;url&quot;:&quot;https://icons.cdn.biorender.com/biorender/5b71e1272b77c214009ea4d6/20180813195301/image/5b71e1272b77c214009ea4d6.png&quot;,&quot;isPremium&quot;:false,&quot;isOrgIcon&quot;:false,&quot;size&quot;:{&quot;x&quot;:150,&quot;y&quot;:102.3890784982935}},&quot;source&quot;:{&quot;id&quot;:&quot;5b71e1272b77c214009ea4d6&quot;,&quot;version&quot;:&quot;20180813195301&quot;,&quot;type&quot;:&quot;ASSETS&quot;},&quot;isPremium&quot;:false,&quot;parent&quot;:{&quot;type&quot;:&quot;CHILD&quot;,&quot;parentId&quot;:&quot;8baa1359-be03-4fe8-b08c-21f2a82c8e46&quot;,&quot;order&quot;:&quot;8&quot;}},&quot;4f2b9f1a-94ba-41e0-96af-741f15f1ec2a&quot;:{&quot;id&quot;:&quot;4f2b9f1a-94ba-41e0-96af-741f15f1ec2a&quot;,&quot;name&quot;:&quot;FFPE sample&quot;,&quot;displayName&quot;:&quot;&quot;,&quot;type&quot;:&quot;FIGURE_OBJECT&quot;,&quot;relativeTransform&quot;:{&quot;translate&quot;:{&quot;x&quot;:49.442779559947546,&quot;y&quot;:-59.08905914407451},&quot;rotate&quot;:0,&quot;skewX&quot;:0,&quot;scale&quot;:{&quot;x&quot;:0.357439134181979,&quot;y&quot;:0.45126667489492794}},&quot;image&quot;:{&quot;url&quot;:&quot;https://icons.cdn.biorender.com/biorender/5b71e1272b77c214009ea4d6/20180813195301/image/5b71e1272b77c214009ea4d6.png&quot;,&quot;isPremium&quot;:false,&quot;isOrgIcon&quot;:false,&quot;size&quot;:{&quot;x&quot;:150,&quot;y&quot;:102.3890784982935}},&quot;source&quot;:{&quot;id&quot;:&quot;5b71e1272b77c214009ea4d6&quot;,&quot;version&quot;:&quot;20180813195301&quot;,&quot;type&quot;:&quot;ASSETS&quot;},&quot;isPremium&quot;:false,&quot;parent&quot;:{&quot;type&quot;:&quot;CHILD&quot;,&quot;parentId&quot;:&quot;8baa1359-be03-4fe8-b08c-21f2a82c8e46&quot;,&quot;order&quot;:&quot;9&quot;}},&quot;8baa1359-be03-4fe8-b08c-21f2a82c8e46&quot;:{&quot;type&quot;:&quot;FIGURE_OBJECT&quot;,&quot;id&quot;:&quot;8baa1359-be03-4fe8-b08c-21f2a82c8e46&quot;,&quot;parent&quot;:{&quot;type&quot;:&quot;CHILD&quot;,&quot;parentId&quot;:&quot;e4071558-2629-4dda-a045-1cd1a555d7e3&quot;,&quot;order&quot;:&quot;9999999999999997&quot;},&quot;relativeTransform&quot;:{&quot;translate&quot;:{&quot;x&quot;:-15.00654397859724,&quot;y&quot;:-87.23198990181758},&quot;rotate&quot;:0,&quot;skewX&quot;:0,&quot;scale&quot;:{&quot;x&quot;:1,&quot;y&quot;:1}}},&quot;491f5faf-76bc-4c2d-a230-d226cd24b641&quot;:{&quot;type&quot;:&quot;FIGURE_OBJECT&quot;,&quot;id&quot;:&quot;491f5faf-76bc-4c2d-a230-d226cd24b641&quot;,&quot;relativeTransform&quot;:{&quot;translate&quot;:{&quot;x&quot;:352.44990944953685,&quot;y&quot;:-434.1840424768735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271.3478998863482,&quot;y&quot;:102.82211136984888},&quot;cornerRounding&quot;:{&quot;type&quot;:&quot;ARC_LENGTH&quot;,&quot;global&quot;:5.499719468748403}},&quot;pathStyles&quot;:[{&quot;type&quot;:&quot;FILL&quot;,&quot;fillStyle&quot;:&quot;#EEF4FB&quot;},{&quot;type&quot;:&quot;STROKE&quot;,&quot;strokeStyle&quot;:&quot;rgba(0,0,0,0)&quot;,&quot;lineWidth&quot;:1.7506150781400818,&quot;lineJoin&quot;:&quot;round&quot;}],&quot;isLocked&quot;:false,&quot;parent&quot;:{&quot;type&quot;:&quot;CHILD&quot;,&quot;parentId&quot;:&quot;e4071558-2629-4dda-a045-1cd1a555d7e3&quot;,&quot;order&quot;:&quot;99999999999999995&quot;}},&quot;ffccaeab-f472-472a-9255-df98ef1c5843&quot;:{&quot;type&quot;:&quot;FIGURE_OBJECT&quot;,&quot;id&quot;:&quot;ffccaeab-f472-472a-9255-df98ef1c5843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,&quot;range&quot;:[0,54]}],&quot;text&quot;:&quot;Section and embedding of a complete sagittal &amp; coronar &quot;},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,&quot;range&quot;:[0,12]}],&quot;text&quot;:&quot;cross-section&quot;,&quot;baseStyle&quot;:{&quot;fontFamily&quot;:&quot;Times New Roman&quot;,&quot;fontSize&quot;:17.333333333333332,&quot;color&quot;:&quot;black&quot;,&quot;fontWeight&quot;:&quot;bold&quot;,&quot;fontStyle&quot;:&quot;normal&quot;,&quot;decoration&quot;:&quot;none&quot;,&quot;script&quot;:&quot;none&quot;}}],&quot;verticalAlign&quot;:&quot;CENTER&quot;,&quot;_lastCaretLocation&quot;:{&quot;lineIndex&quot;:1,&quot;runIndex&quot;:-1,&quot;charIndex&quot;:-1,&quot;endOfLine&quot;:true}},&quot;size&quot;:{&quot;x&quot;:238.78615189998646,&quot;y&quot;:46.310344827586206},&quot;targetSize&quot;:{&quot;x&quot;:238.78615189998646,&quot;y&quot;:2},&quot;format&quot;:&quot;BETTER_TEXT&quot;},&quot;parent&quot;:{&quot;type&quot;:&quot;CHILD&quot;,&quot;parentId&quot;:&quot;491f5faf-76bc-4c2d-a230-d226cd24b641&quot;,&quot;order&quot;:&quot;5&quot;}},&quot;a4f58d80-9cf2-4914-aab9-6e1ef98d739a&quot;:{&quot;type&quot;:&quot;FIGURE_OBJECT&quot;,&quot;id&quot;:&quot;a4f58d80-9cf2-4914-aab9-6e1ef98d739a&quot;,&quot;relativeTransform&quot;:{&quot;translate&quot;:{&quot;x&quot;:178.59305503191194,&quot;y&quot;:-124.081051332079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192.35383278680357,&quot;y&quot;:77.60663440960577},&quot;cornerRounding&quot;:{&quot;type&quot;:&quot;ARC_LENGTH&quot;,&quot;global&quot;:4.15100130196029}},&quot;pathStyles&quot;:[{&quot;type&quot;:&quot;FILL&quot;,&quot;fillStyle&quot;:&quot;#EEF4FB&quot;},{&quot;type&quot;:&quot;STROKE&quot;,&quot;strokeStyle&quot;:&quot;rgba(0,0,0,0)&quot;,&quot;lineWidth&quot;:1.3213047519757466,&quot;lineJoin&quot;:&quot;round&quot;}],&quot;isLocked&quot;:false,&quot;parent&quot;:{&quot;type&quot;:&quot;CHILD&quot;,&quot;parentId&quot;:&quot;e4071558-2629-4dda-a045-1cd1a555d7e3&quot;,&quot;order&quot;:&quot;99999999999999997&quot;}},&quot;df8b61aa-f8bb-42ef-82ce-89d1cc10fc37&quot;:{&quot;type&quot;:&quot;FIGURE_OBJECT&quot;,&quot;id&quot;:&quot;df8b61aa-f8bb-42ef-82ce-89d1cc10fc37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,&quot;range&quot;:[0,42]}],&quot;text&quot;:&quot;Seperate RNA isolation from each FFPE block&quot;}],&quot;verticalAlign&quot;:&quot;CENTER&quot;,&quot;_lastCaretLocation&quot;:{&quot;lineIndex&quot;:0,&quot;runIndex&quot;:-1,&quot;charIndex&quot;:-1,&quot;endOfLine&quot;:true}},&quot;size&quot;:{&quot;x&quot;:169.27137285238712,&quot;y&quot;:46.310344827586206},&quot;targetSize&quot;:{&quot;x&quot;:169.27137285238712,&quot;y&quot;:2},&quot;format&quot;:&quot;BETTER_TEXT&quot;},&quot;parent&quot;:{&quot;type&quot;:&quot;CHILD&quot;,&quot;parentId&quot;:&quot;a4f58d80-9cf2-4914-aab9-6e1ef98d739a&quot;,&quot;order&quot;:&quot;5&quot;}},&quot;110f4bec-5f1c-43f1-ac95-d181f4b6f2c2&quot;:{&quot;type&quot;:&quot;FIGURE_OBJECT&quot;,&quot;id&quot;:&quot;110f4bec-5f1c-43f1-ac95-d181f4b6f2c2&quot;,&quot;relativeTransform&quot;:{&quot;translate&quot;:{&quot;x&quot;:321.8890830299903,&quot;y&quot;:96.94039699527738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192.35383278680357,&quot;y&quot;:77.60663440960577},&quot;cornerRounding&quot;:{&quot;type&quot;:&quot;ARC_LENGTH&quot;,&quot;global&quot;:4.15100130196029}},&quot;pathStyles&quot;:[{&quot;type&quot;:&quot;FILL&quot;,&quot;fillStyle&quot;:&quot;#EEF4FB&quot;},{&quot;type&quot;:&quot;STROKE&quot;,&quot;strokeStyle&quot;:&quot;rgba(0,0,0,0)&quot;,&quot;lineWidth&quot;:1.3213047519757466,&quot;lineJoin&quot;:&quot;round&quot;}],&quot;isLocked&quot;:false,&quot;parent&quot;:{&quot;type&quot;:&quot;CHILD&quot;,&quot;parentId&quot;:&quot;e4071558-2629-4dda-a045-1cd1a555d7e3&quot;,&quot;order&quot;:&quot;99999999999999998&quot;}},&quot;82d7509f-9e3f-4dac-bd0f-54e1dddc062e&quot;:{&quot;type&quot;:&quot;FIGURE_OBJECT&quot;,&quot;id&quot;:&quot;82d7509f-9e3f-4dac-bd0f-54e1dddc062e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,&quot;range&quot;:[0,29]}],&quot;text&quot;:&quot;PCR for BoDV-1 load assessment&quot;}],&quot;verticalAlign&quot;:&quot;CENTER&quot;,&quot;_lastCaretLocation&quot;:{&quot;lineIndex&quot;:0,&quot;runIndex&quot;:-1,&quot;charIndex&quot;:-1,&quot;endOfLine&quot;:true}},&quot;size&quot;:{&quot;x&quot;:169.27137285238712,&quot;y&quot;:31.655172413793103},&quot;targetSize&quot;:{&quot;x&quot;:169.27137285238712,&quot;y&quot;:2},&quot;format&quot;:&quot;BETTER_TEXT&quot;},&quot;parent&quot;:{&quot;type&quot;:&quot;CHILD&quot;,&quot;parentId&quot;:&quot;110f4bec-5f1c-43f1-ac95-d181f4b6f2c2&quot;,&quot;order&quot;:&quot;5&quot;}},&quot;3776b605-1cc2-4332-8914-67118b351474&quot;:{&quot;type&quot;:&quot;FIGURE_OBJECT&quot;,&quot;id&quot;:&quot;3776b605-1cc2-4332-8914-67118b351474&quot;,&quot;relativeTransform&quot;:{&quot;translate&quot;:{&quot;x&quot;:139.54899325360878,&quot;y&quot;:431.63600627507606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166.27445303324956,&quot;y&quot;:78.20758202716823},&quot;cornerRounding&quot;:{&quot;type&quot;:&quot;ARC_LENGTH&quot;,&quot;global&quot;:4.15100130196029}},&quot;pathStyles&quot;:[{&quot;type&quot;:&quot;FILL&quot;,&quot;fillStyle&quot;:&quot;#EEF4FB&quot;},{&quot;type&quot;:&quot;STROKE&quot;,&quot;strokeStyle&quot;:&quot;rgba(0,0,0,0)&quot;,&quot;lineWidth&quot;:1.3213047519757466,&quot;lineJoin&quot;:&quot;round&quot;}],&quot;isLocked&quot;:false,&quot;parent&quot;:{&quot;type&quot;:&quot;CHILD&quot;,&quot;parentId&quot;:&quot;e4071558-2629-4dda-a045-1cd1a555d7e3&quot;,&quot;order&quot;:&quot;99999999999999999&quot;}},&quot;ebfeb857-0a68-4ee1-9d75-72c2ba1c38b4&quot;:{&quot;type&quot;:&quot;FIGURE_OBJECT&quot;,&quot;id&quot;:&quot;ebfeb857-0a68-4ee1-9d75-72c2ba1c38b4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},&quot;range&quot;:[0,50]}],&quot;text&quot;:&quot;Transcriptomic profiling of immunological processes&quot;}],&quot;verticalAlign&quot;:&quot;CENTER&quot;,&quot;_lastCaretLocation&quot;:{&quot;lineIndex&quot;:0,&quot;runIndex&quot;:-1,&quot;charIndex&quot;:-1,&quot;endOfLine&quot;:true}},&quot;size&quot;:{&quot;x&quot;:146.3215186692596,&quot;y&quot;:60.9655172413793},&quot;targetSize&quot;:{&quot;x&quot;:146.3215186692596,&quot;y&quot;:2},&quot;format&quot;:&quot;BETTER_TEXT&quot;},&quot;parent&quot;:{&quot;type&quot;:&quot;CHILD&quot;,&quot;parentId&quot;:&quot;3776b605-1cc2-4332-8914-67118b351474&quot;,&quot;order&quot;:&quot;5&quot;}},&quot;8efcf4d5-4262-4a79-b739-cd66362512b8&quot;:{&quot;type&quot;:&quot;FIGURE_OBJECT&quot;,&quot;id&quot;:&quot;8efcf4d5-4262-4a79-b739-cd66362512b8&quot;,&quot;relativeTransform&quot;:{&quot;translate&quot;:{&quot;x&quot;:-174.76921909329252,&quot;y&quot;:226.97885990692052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152.43040960705923,&quot;y&quot;:61.499222032102274},&quot;cornerRounding&quot;:{&quot;type&quot;:&quot;ARC_LENGTH&quot;,&quot;global&quot;:3.2894526694383197}},&quot;pathStyles&quot;:[{&quot;type&quot;:&quot;FILL&quot;,&quot;fillStyle&quot;:&quot;#EEF4FB&quot;},{&quot;type&quot;:&quot;STROKE&quot;,&quot;strokeStyle&quot;:&quot;rgba(0,0,0,0)&quot;,&quot;lineWidth&quot;:1.0470653048158778,&quot;lineJoin&quot;:&quot;round&quot;}],&quot;isLocked&quot;:false,&quot;parent&quot;:{&quot;type&quot;:&quot;CHILD&quot;,&quot;parentId&quot;:&quot;e4071558-2629-4dda-a045-1cd1a555d7e3&quot;,&quot;order&quot;:&quot;999999999999999995&quot;}},&quot;dee69b27-613a-43d1-b27c-a6ea6b210e1e&quot;:{&quot;type&quot;:&quot;FIGURE_OBJECT&quot;,&quot;id&quot;:&quot;dee69b27-613a-43d1-b27c-a6ea6b210e1e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,&quot;range&quot;:[0,17]}],&quot;text&quot;:&quot;Slide digitisation&quot;}],&quot;verticalAlign&quot;:&quot;CENTER&quot;,&quot;_lastCaretLocation&quot;:{&quot;lineIndex&quot;:0,&quot;runIndex&quot;:-1,&quot;charIndex&quot;:-1,&quot;endOfLine&quot;:true}},&quot;size&quot;:{&quot;x&quot;:134.1387604542121,&quot;y&quot;:17},&quot;targetSize&quot;:{&quot;x&quot;:134.1387604542121,&quot;y&quot;:2},&quot;format&quot;:&quot;BETTER_TEXT&quot;},&quot;parent&quot;:{&quot;type&quot;:&quot;CHILD&quot;,&quot;parentId&quot;:&quot;8efcf4d5-4262-4a79-b739-cd66362512b8&quot;,&quot;order&quot;:&quot;5&quot;}},&quot;2969e707-0bbb-4a84-957d-a1ad89d2ad60&quot;:{&quot;type&quot;:&quot;FIGURE_OBJECT&quot;,&quot;id&quot;:&quot;2969e707-0bbb-4a84-957d-a1ad89d2ad60&quot;,&quot;relativeTransform&quot;:{&quot;translate&quot;:{&quot;x&quot;:-174.76921909329252,&quot;y&quot;:361.76176138923205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152.43040960705923,&quot;y&quot;:61.499222032102274},&quot;cornerRounding&quot;:{&quot;type&quot;:&quot;ARC_LENGTH&quot;,&quot;global&quot;:3.2894526694383197}},&quot;pathStyles&quot;:[{&quot;type&quot;:&quot;FILL&quot;,&quot;fillStyle&quot;:&quot;#EEF4FB&quot;},{&quot;type&quot;:&quot;STROKE&quot;,&quot;strokeStyle&quot;:&quot;rgba(0,0,0,0)&quot;,&quot;lineWidth&quot;:1.0470653048158778,&quot;lineJoin&quot;:&quot;round&quot;}],&quot;isLocked&quot;:false,&quot;parent&quot;:{&quot;type&quot;:&quot;CHILD&quot;,&quot;parentId&quot;:&quot;e4071558-2629-4dda-a045-1cd1a555d7e3&quot;,&quot;order&quot;:&quot;999999999999999997&quot;}},&quot;587082bd-3401-4127-afdc-1f657c03bb89&quot;:{&quot;type&quot;:&quot;FIGURE_OBJECT&quot;,&quot;id&quot;:&quot;587082bd-3401-4127-afdc-1f657c03bb89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,&quot;range&quot;:[0,21]}],&quot;text&quot;:&quot;Digital reconstruction&quot;}],&quot;verticalAlign&quot;:&quot;CENTER&quot;,&quot;_lastCaretLocation&quot;:{&quot;lineIndex&quot;:0,&quot;runIndex&quot;:-1,&quot;charIndex&quot;:-1,&quot;endOfLine&quot;:true}},&quot;size&quot;:{&quot;x&quot;:134.1387604542121,&quot;y&quot;:31.655172413793103},&quot;targetSize&quot;:{&quot;x&quot;:134.1387604542121,&quot;y&quot;:2},&quot;format&quot;:&quot;BETTER_TEXT&quot;},&quot;parent&quot;:{&quot;type&quot;:&quot;CHILD&quot;,&quot;parentId&quot;:&quot;2969e707-0bbb-4a84-957d-a1ad89d2ad60&quot;,&quot;order&quot;:&quot;5&quot;}},&quot;07b5cedc-9d75-4c61-9b61-9ef606219dba&quot;:{&quot;type&quot;:&quot;FIGURE_OBJECT&quot;,&quot;id&quot;:&quot;07b5cedc-9d75-4c61-9b61-9ef606219dba&quot;,&quot;relativeTransform&quot;:{&quot;translate&quot;:{&quot;x&quot;:-121.92648634894451,&quot;y&quot;:642.5019000018858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152.43040960705923,&quot;y&quot;:61.499222032102274},&quot;cornerRounding&quot;:{&quot;type&quot;:&quot;ARC_LENGTH&quot;,&quot;global&quot;:3.2894526694383197}},&quot;pathStyles&quot;:[{&quot;type&quot;:&quot;FILL&quot;,&quot;fillStyle&quot;:&quot;#EEF4FB&quot;},{&quot;type&quot;:&quot;STROKE&quot;,&quot;strokeStyle&quot;:&quot;rgba(0,0,0,0)&quot;,&quot;lineWidth&quot;:1.0470653048158778,&quot;lineJoin&quot;:&quot;round&quot;}],&quot;isLocked&quot;:false,&quot;parent&quot;:{&quot;type&quot;:&quot;CHILD&quot;,&quot;parentId&quot;:&quot;e4071558-2629-4dda-a045-1cd1a555d7e3&quot;,&quot;order&quot;:&quot;999999999999999998&quot;}},&quot;9e1bde5f-74c3-406e-ad4a-9ff0ace746a4&quot;:{&quot;type&quot;:&quot;FIGURE_OBJECT&quot;,&quot;id&quot;:&quot;9e1bde5f-74c3-406e-ad4a-9ff0ace746a4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},&quot;range&quot;:[0,18]}],&quot;text&quot;:&quot;Digital enhancement&quot;,&quot;baseStyle&quot;:{&quot;fontFamily&quot;:&quot;Times New Roman&quot;,&quot;fontSize&quot;:17.333333333333332,&quot;color&quot;:&quot;black&quot;,&quot;fontWeight&quot;:&quot;bold&quot;,&quot;fontStyle&quot;:&quot;normal&quot;,&quot;decoration&quot;:&quot;none&quot;,&quot;script&quot;:&quot;none&quot;}},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,&quot;range&quot;:[0,10]}],&quot;text&quot;:&quot;(CellQuant)&quot;}],&quot;verticalAlign&quot;:&quot;CENTER&quot;,&quot;_lastCaretLocation&quot;:{&quot;lineIndex&quot;:1,&quot;runIndex&quot;:0,&quot;charIndex&quot;:3}},&quot;size&quot;:{&quot;x&quot;:134.1387604542121,&quot;y&quot;:46.310344827586206},&quot;targetSize&quot;:{&quot;x&quot;:134.1387604542121,&quot;y&quot;:2},&quot;format&quot;:&quot;BETTER_TEXT&quot;},&quot;parent&quot;:{&quot;type&quot;:&quot;CHILD&quot;,&quot;parentId&quot;:&quot;07b5cedc-9d75-4c61-9b61-9ef606219dba&quot;,&quot;order&quot;:&quot;5&quot;}},&quot;79026450-d358-4f43-bf3e-6ca0a8de02ef&quot;:{&quot;type&quot;:&quot;FIGURE_OBJECT&quot;,&quot;id&quot;:&quot;79026450-d358-4f43-bf3e-6ca0a8de02ef&quot;,&quot;relativeTransform&quot;:{&quot;translate&quot;:{&quot;x&quot;:-405.59031123197144,&quot;y&quot;:641.2628843289331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184.73025079337486,&quot;y&quot;:59.02001671891328},&quot;cornerRounding&quot;:{&quot;type&quot;:&quot;ARC_LENGTH&quot;,&quot;global&quot;:3.2894526694383197}},&quot;pathStyles&quot;:[{&quot;type&quot;:&quot;FILL&quot;,&quot;fillStyle&quot;:&quot;#EEF4FB&quot;},{&quot;type&quot;:&quot;STROKE&quot;,&quot;strokeStyle&quot;:&quot;rgba(0,0,0,0)&quot;,&quot;lineWidth&quot;:1.0470653048158778,&quot;lineJoin&quot;:&quot;round&quot;}],&quot;isLocked&quot;:false,&quot;parent&quot;:{&quot;type&quot;:&quot;CHILD&quot;,&quot;parentId&quot;:&quot;e4071558-2629-4dda-a045-1cd1a555d7e3&quot;,&quot;order&quot;:&quot;999999999999999999&quot;}},&quot;6fc2de83-62ce-4310-a3c1-1e6a863173fe&quot;:{&quot;type&quot;:&quot;FIGURE_OBJECT&quot;,&quot;id&quot;:&quot;6fc2de83-62ce-4310-a3c1-1e6a863173fe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},&quot;range&quot;:[0,39]}],&quot;text&quot;:&quot;Automated signal quantification (QuPath)&quot;}],&quot;verticalAlign&quot;:&quot;CENTER&quot;,&quot;_lastCaretLocation&quot;:{&quot;lineIndex&quot;:0,&quot;runIndex&quot;:-1,&quot;charIndex&quot;:-1,&quot;endOfLine&quot;:true}},&quot;size&quot;:{&quot;x&quot;:162.5626206981699,&quot;y&quot;:46.310344827586206},&quot;targetSize&quot;:{&quot;x&quot;:162.5626206981699,&quot;y&quot;:2},&quot;format&quot;:&quot;BETTER_TEXT&quot;},&quot;parent&quot;:{&quot;type&quot;:&quot;CHILD&quot;,&quot;parentId&quot;:&quot;79026450-d358-4f43-bf3e-6ca0a8de02ef&quot;,&quot;order&quot;:&quot;5&quot;}},&quot;35c60fae-414f-4f36-a5cf-87028ffd48a2&quot;:{&quot;type&quot;:&quot;FIGURE_OBJECT&quot;,&quot;id&quot;:&quot;35c60fae-414f-4f36-a5cf-87028ffd48a2&quot;,&quot;relativeTransform&quot;:{&quot;translate&quot;:{&quot;x&quot;:-52.53059645372659,&quot;y&quot;:-12.573274607069063},&quot;rotate&quot;:0},&quot;layout&quot;:{&quot;sizeRatio&quot;:{&quot;x&quot;:0.88,&quot;y&quot;:0.88},&quot;keepAspectRatio&quot;:false},&quot;opacity&quot;:1,&quot;path&quot;:{&quot;type&quot;:&quot;RECT&quot;,&quot;size&quot;:{&quot;x&quot;:201.53315850331234,&quot;y&quot;:80.7321158876141},&quot;cornerRounding&quot;:{&quot;type&quot;:&quot;ARC_LENGTH&quot;,&quot;global&quot;:4.15100130196029}},&quot;pathStyles&quot;:[{&quot;type&quot;:&quot;FILL&quot;,&quot;fillStyle&quot;:&quot;#EEF4FB&quot;},{&quot;type&quot;:&quot;STROKE&quot;,&quot;strokeStyle&quot;:&quot;rgba(0,0,0,0)&quot;,&quot;lineWidth&quot;:1.3213047519757466,&quot;lineJoin&quot;:&quot;round&quot;}],&quot;isLocked&quot;:false,&quot;parent&quot;:{&quot;type&quot;:&quot;CHILD&quot;,&quot;parentId&quot;:&quot;e4071558-2629-4dda-a045-1cd1a555d7e3&quot;,&quot;order&quot;:&quot;9999999999999999995&quot;}},&quot;f520d9d4-b891-4259-a878-79108a2c9f08&quot;:{&quot;type&quot;:&quot;FIGURE_OBJECT&quot;,&quot;id&quot;:&quot;f520d9d4-b891-4259-a878-79108a2c9f08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},&quot;range&quot;:[0,36]}],&quot;text&quot;:&quot;Automated staining for HE and BoDV-1 &quot;},{&quot;runs&quot;:[{&quot;style&quot;:{&quot;fontFamily&quot;:&quot;Times New Roman&quot;,&quot;fontSize&quot;:16,&quot;color&quot;:&quot;rgba(70,69,70,1)&quot;,&quot;fontWeight&quot;:&quot;normal&quot;,&quot;fontStyle&quot;:&quot;normal&quot;,&quot;decoration&quot;:&quot;none&quot;},&quot;range&quot;:[0,36]}],&quot;text&quot;:&quot;(1 case: also CD3, CD20, GFAP, Iba-1)&quot;}],&quot;verticalAlign&quot;:&quot;CENTER&quot;,&quot;_lastCaretLocation&quot;:{&quot;lineIndex&quot;:1,&quot;runIndex&quot;:0,&quot;charIndex&quot;:35}},&quot;size&quot;:{&quot;x&quot;:177.34917948291482,&quot;y&quot;:59.10344827586208},&quot;targetSize&quot;:{&quot;x&quot;:177.34917948291482,&quot;y&quot;:2},&quot;format&quot;:&quot;BETTER_TEXT&quot;},&quot;parent&quot;:{&quot;type&quot;:&quot;CHILD&quot;,&quot;parentId&quot;:&quot;35c60fae-414f-4f36-a5cf-87028ffd48a2&quot;,&quot;order&quot;:&quot;5&quot;}},&quot;0e4d0017-02a4-4d2c-9ab8-44463a7bf2a3&quot;:{&quot;type&quot;:&quot;FIGURE_OBJECT&quot;,&quot;id&quot;:&quot;0e4d0017-02a4-4d2c-9ab8-44463a7bf2a3&quot;,&quot;relativeTransform&quot;:{&quot;translate&quot;:{&quot;x&quot;:-256.16381091385006,&quot;y&quot;:-187.71469958368755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225.51554761338062,&quot;y&quot;:78.20758202716824},&quot;cornerRounding&quot;:{&quot;type&quot;:&quot;ARC_LENGTH&quot;,&quot;global&quot;:60.552366854559274},&quot;selectedObjectIds&quot;:[&quot;0e4d0017-02a4-4d2c-9ab8-44463a7bf2a3&quot;]},&quot;pathStyles&quot;:[{&quot;type&quot;:&quot;FILL&quot;,&quot;fillStyle&quot;:&quot;rgba(225,242,239,1)&quot;},{&quot;type&quot;:&quot;STROKE&quot;,&quot;strokeStyle&quot;:&quot;rgba(0,0,0,0)&quot;,&quot;lineWidth&quot;:1.0470653048158778,&quot;lineJoin&quot;:&quot;round&quot;}],&quot;isLocked&quot;:false,&quot;parent&quot;:{&quot;type&quot;:&quot;CHILD&quot;,&quot;parentId&quot;:&quot;e4071558-2629-4dda-a045-1cd1a555d7e3&quot;,&quot;order&quot;:&quot;9999999999999999997&quot;}},&quot;e10b87e7-8f49-465e-843e-4ef33fbca188&quot;:{&quot;type&quot;:&quot;FIGURE_OBJECT&quot;,&quot;id&quot;:&quot;e10b87e7-8f49-465e-843e-4ef33fbca188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7.33333333333333,&quot;color&quot;:&quot;rgba(70,69,70,1)&quot;,&quot;fontWeight&quot;:&quot;bold&quot;,&quot;fontStyle&quot;:&quot;normal&quot;,&quot;decoration&quot;:&quot;none&quot;,&quot;script&quot;:&quot;none&quot;},&quot;range&quot;:[0,12]}],&quot;text&quot;:&quot;total n = 157&quot;},{&quot;runs&quot;:[{&quot;style&quot;:{&quot;fontFamily&quot;:&quot;Times New Roman&quot;,&quot;fontSize&quot;:17.33333333333333,&quot;color&quot;:&quot;rgba(70,69,70,1)&quot;,&quot;fontWeight&quot;:&quot;bold&quot;,&quot;fontStyle&quot;:&quot;normal&quot;,&quot;decoration&quot;:&quot;none&quot;,&quot;script&quot;:&quot;none&quot;},&quot;range&quot;:[0,10]}],&quot;text&quot;:&quot;FFPE blocks&quot;},{&quot;runs&quot;:[{&quot;style&quot;:{&quot;fontFamily&quot;:&quot;Times New Roman&quot;,&quot;fontSize&quot;:17.33333333333333,&quot;color&quot;:&quot;rgba(70,69,70,1)&quot;,&quot;fontWeight&quot;:&quot;bold&quot;,&quot;fontStyle&quot;:&quot;normal&quot;,&quot;decoration&quot;:&quot;none&quot;,&quot;script&quot;:&quot;none&quot;},&quot;range&quot;:[0,36]}],&quot;text&quot;:&quot;(median per case: 37; range: 31 - 52)&quot;}],&quot;verticalAlign&quot;:&quot;CENTER&quot;,&quot;_lastCaretLocation&quot;:{&quot;lineIndex&quot;:2,&quot;runIndex&quot;:-1,&quot;charIndex&quot;:-1,&quot;endOfLine&quot;:true}},&quot;size&quot;:{&quot;x&quot;:198.45368189977498,&quot;y&quot;:60.96551724137931},&quot;targetSize&quot;:{&quot;x&quot;:198.45368189977498,&quot;y&quot;:2},&quot;format&quot;:&quot;BETTER_TEXT&quot;},&quot;parent&quot;:{&quot;type&quot;:&quot;CHILD&quot;,&quot;parentId&quot;:&quot;0e4d0017-02a4-4d2c-9ab8-44463a7bf2a3&quot;,&quot;order&quot;:&quot;5&quot;}},&quot;b8ddd5ed-c9ec-415a-877f-1012a9a3f1c6&quot;:{&quot;type&quot;:&quot;FIGURE_OBJECT&quot;,&quot;id&quot;:&quot;b8ddd5ed-c9ec-415a-877f-1012a9a3f1c6&quot;,&quot;relativeTransform&quot;:{&quot;translate&quot;:{&quot;x&quot;:380.9668314582597,&quot;y&quot;:-0.3356452325984769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131.476727083448,&quot;y&quot;:61.499222032102274},&quot;cornerRounding&quot;:{&quot;type&quot;:&quot;ARC_LENGTH&quot;,&quot;global&quot;:60.552366854559274},&quot;selectedObjectIds&quot;:[&quot;0e4d0017-02a4-4d2c-9ab8-44463a7bf2a3&quot;]},&quot;pathStyles&quot;:[{&quot;type&quot;:&quot;FILL&quot;,&quot;fillStyle&quot;:&quot;rgba(225,242,239,1)&quot;},{&quot;type&quot;:&quot;STROKE&quot;,&quot;strokeStyle&quot;:&quot;rgba(0,0,0,0)&quot;,&quot;lineWidth&quot;:1.0470653048158778,&quot;lineJoin&quot;:&quot;round&quot;}],&quot;isLocked&quot;:false,&quot;parent&quot;:{&quot;type&quot;:&quot;CHILD&quot;,&quot;parentId&quot;:&quot;e4071558-2629-4dda-a045-1cd1a555d7e3&quot;,&quot;order&quot;:&quot;9999999999999999998&quot;}},&quot;0229c256-e60e-4c57-9f25-2c2e01e24375&quot;:{&quot;type&quot;:&quot;FIGURE_OBJECT&quot;,&quot;id&quot;:&quot;0229c256-e60e-4c57-9f25-2c2e01e24375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,&quot;range&quot;:[0,6]}],&quot;text&quot;:&quot;n = 157&quot;},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,&quot;range&quot;:[0,16]}],&quot;text&quot;:&quot;viral load values&quot;}],&quot;verticalAlign&quot;:&quot;CENTER&quot;,&quot;_lastCaretLocation&quot;:{&quot;lineIndex&quot;:1,&quot;runIndex&quot;:-1,&quot;charIndex&quot;:-1,&quot;endOfLine&quot;:true}},&quot;size&quot;:{&quot;x&quot;:115.69951983343425,&quot;y&quot;:31.655172413793107},&quot;targetSize&quot;:{&quot;x&quot;:115.69951983343425,&quot;y&quot;:2},&quot;format&quot;:&quot;BETTER_TEXT&quot;},&quot;parent&quot;:{&quot;type&quot;:&quot;CHILD&quot;,&quot;parentId&quot;:&quot;b8ddd5ed-c9ec-415a-877f-1012a9a3f1c6&quot;,&quot;order&quot;:&quot;5&quot;}},&quot;38fba020-4493-48f1-a0ae-73c7dfda6e7b&quot;:{&quot;type&quot;:&quot;FIGURE_OBJECT&quot;,&quot;id&quot;:&quot;38fba020-4493-48f1-a0ae-73c7dfda6e7b&quot;,&quot;relativeTransform&quot;:{&quot;translate&quot;:{&quot;x&quot;:-109.06695769294069,&quot;y&quot;:115.11130371485723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131.476727083448,&quot;y&quot;:61.499222032102274},&quot;cornerRounding&quot;:{&quot;type&quot;:&quot;ARC_LENGTH&quot;,&quot;global&quot;:60.552366854559274},&quot;selectedObjectIds&quot;:[&quot;0e4d0017-02a4-4d2c-9ab8-44463a7bf2a3&quot;]},&quot;pathStyles&quot;:[{&quot;type&quot;:&quot;FILL&quot;,&quot;fillStyle&quot;:&quot;rgba(225,242,239,1)&quot;},{&quot;type&quot;:&quot;STROKE&quot;,&quot;strokeStyle&quot;:&quot;rgba(0,0,0,0)&quot;,&quot;lineWidth&quot;:1.0470653048158778,&quot;lineJoin&quot;:&quot;round&quot;}],&quot;isLocked&quot;:false,&quot;parent&quot;:{&quot;type&quot;:&quot;CHILD&quot;,&quot;parentId&quot;:&quot;e4071558-2629-4dda-a045-1cd1a555d7e3&quot;,&quot;order&quot;:&quot;9999999999999999999&quot;}},&quot;ef223c87-606a-4d58-b81f-582f306e7a59&quot;:{&quot;type&quot;:&quot;FIGURE_OBJECT&quot;,&quot;id&quot;:&quot;ef223c87-606a-4d58-b81f-582f306e7a59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,&quot;range&quot;:[0,7]}],&quot;text&quot;:&quot;n = 450 &quot;},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,&quot;range&quot;:[0,13]}],&quot;text&quot;:&quot;stained slides&quot;}],&quot;verticalAlign&quot;:&quot;CENTER&quot;,&quot;_lastCaretLocation&quot;:{&quot;lineIndex&quot;:1,&quot;runIndex&quot;:-1,&quot;charIndex&quot;:-1,&quot;endOfLine&quot;:true}},&quot;size&quot;:{&quot;x&quot;:115.69951983343425,&quot;y&quot;:31.655172413793103},&quot;targetSize&quot;:{&quot;x&quot;:115.69951983343425,&quot;y&quot;:2},&quot;format&quot;:&quot;BETTER_TEXT&quot;},&quot;parent&quot;:{&quot;type&quot;:&quot;CHILD&quot;,&quot;parentId&quot;:&quot;38fba020-4493-48f1-a0ae-73c7dfda6e7b&quot;,&quot;order&quot;:&quot;5&quot;}},&quot;f1a014fa-dbd9-40b5-a835-cc3f85109b61&quot;:{&quot;type&quot;:&quot;FIGURE_OBJECT&quot;,&quot;id&quot;:&quot;f1a014fa-dbd9-40b5-a835-cc3f85109b61&quot;,&quot;relativeTransform&quot;:{&quot;translate&quot;:{&quot;x&quot;:-259.7150221803634,&quot;y&quot;:568.8627609899669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202.3656707454593,&quot;y&quot;:31.518895588886867},&quot;cornerRounding&quot;:{&quot;type&quot;:&quot;ARC_LENGTH&quot;,&quot;global&quot;:60.552366854559274},&quot;selectedObjectIds&quot;:[&quot;0e4d0017-02a4-4d2c-9ab8-44463a7bf2a3&quot;]},&quot;pathStyles&quot;:[{&quot;type&quot;:&quot;FILL&quot;,&quot;fillStyle&quot;:&quot;rgba(225,242,239,1)&quot;},{&quot;type&quot;:&quot;STROKE&quot;,&quot;strokeStyle&quot;:&quot;rgba(0,0,0,0)&quot;,&quot;lineWidth&quot;:1.0470653048158778,&quot;lineJoin&quot;:&quot;round&quot;}],&quot;isLocked&quot;:false,&quot;parent&quot;:{&quot;type&quot;:&quot;CHILD&quot;,&quot;parentId&quot;:&quot;e4071558-2629-4dda-a045-1cd1a555d7e3&quot;,&quot;order&quot;:&quot;99999999999999999995&quot;}},&quot;62a1e72b-bc1d-46ba-b18b-83b0eae6b72b&quot;:{&quot;type&quot;:&quot;FIGURE_OBJECT&quot;,&quot;id&quot;:&quot;62a1e72b-bc1d-46ba-b18b-83b0eae6b72b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,&quot;range&quot;:[0,17]}],&quot;text&quot;:&quot;BoDV-1 composition&quot;}],&quot;verticalAlign&quot;:&quot;CENTER&quot;,&quot;_lastCaretLocation&quot;:{&quot;lineIndex&quot;:0,&quot;runIndex&quot;:-1,&quot;charIndex&quot;:-1,&quot;endOfLine&quot;:true}},&quot;size&quot;:{&quot;x&quot;:178.08179025600418,&quot;y&quot;:17},&quot;targetSize&quot;:{&quot;x&quot;:178.08179025600418,&quot;y&quot;:2},&quot;format&quot;:&quot;BETTER_TEXT&quot;},&quot;parent&quot;:{&quot;type&quot;:&quot;CHILD&quot;,&quot;parentId&quot;:&quot;f1a014fa-dbd9-40b5-a835-cc3f85109b61&quot;,&quot;order&quot;:&quot;5&quot;}},&quot;caf63ff8-8dd5-4963-9347-36b157564e74&quot;:{&quot;type&quot;:&quot;FIGURE_OBJECT&quot;,&quot;id&quot;:&quot;caf63ff8-8dd5-4963-9347-36b157564e74&quot;,&quot;relativeTransform&quot;:{&quot;translate&quot;:{&quot;x&quot;:-479.65702977375037,&quot;y&quot;:570.2130190099948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202.3656707454593,&quot;y&quot;:31.518895588886867},&quot;cornerRounding&quot;:{&quot;type&quot;:&quot;ARC_LENGTH&quot;,&quot;global&quot;:60.552366854559274},&quot;selectedObjectIds&quot;:[&quot;0e4d0017-02a4-4d2c-9ab8-44463a7bf2a3&quot;]},&quot;pathStyles&quot;:[{&quot;type&quot;:&quot;FILL&quot;,&quot;fillStyle&quot;:&quot;rgba(225,242,239,1)&quot;},{&quot;type&quot;:&quot;STROKE&quot;,&quot;strokeStyle&quot;:&quot;rgba(0,0,0,0)&quot;,&quot;lineWidth&quot;:1.0470653048158778,&quot;lineJoin&quot;:&quot;round&quot;}],&quot;isLocked&quot;:false,&quot;parent&quot;:{&quot;type&quot;:&quot;CHILD&quot;,&quot;parentId&quot;:&quot;e4071558-2629-4dda-a045-1cd1a555d7e3&quot;,&quot;order&quot;:&quot;99999999999999999997&quot;}},&quot;1475c577-52a0-4dad-b2a5-53b830a38d9f&quot;:{&quot;type&quot;:&quot;FIGURE_OBJECT&quot;,&quot;id&quot;:&quot;1475c577-52a0-4dad-b2a5-53b830a38d9f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,&quot;range&quot;:[0,13]}],&quot;text&quot;:&quot;HE composition&quot;}],&quot;verticalAlign&quot;:&quot;CENTER&quot;,&quot;_lastCaretLocation&quot;:{&quot;lineIndex&quot;:0,&quot;runIndex&quot;:-1,&quot;charIndex&quot;:-1,&quot;endOfLine&quot;:true}},&quot;size&quot;:{&quot;x&quot;:178.08179025600418,&quot;y&quot;:17},&quot;targetSize&quot;:{&quot;x&quot;:178.08179025600418,&quot;y&quot;:2},&quot;format&quot;:&quot;BETTER_TEXT&quot;},&quot;parent&quot;:{&quot;type&quot;:&quot;CHILD&quot;,&quot;parentId&quot;:&quot;caf63ff8-8dd5-4963-9347-36b157564e74&quot;,&quot;order&quot;:&quot;5&quot;}},&quot;4e22c570-392a-46a6-a206-c4ffd5a94a51&quot;:{&quot;type&quot;:&quot;FIGURE_OBJECT&quot;,&quot;id&quot;:&quot;4e22c570-392a-46a6-a206-c4ffd5a94a51&quot;,&quot;relativeTransform&quot;:{&quot;translate&quot;:{&quot;x&quot;:-416.95280325069587,&quot;y&quot;:879.1199383918156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202.3656707454593,&quot;y&quot;:39.83245141065831},&quot;cornerRounding&quot;:{&quot;type&quot;:&quot;ARC_LENGTH&quot;,&quot;global&quot;:60.552366854559274},&quot;selectedObjectIds&quot;:[&quot;0e4d0017-02a4-4d2c-9ab8-44463a7bf2a3&quot;]},&quot;pathStyles&quot;:[{&quot;type&quot;:&quot;FILL&quot;,&quot;fillStyle&quot;:&quot;rgba(225,242,239,1)&quot;},{&quot;type&quot;:&quot;STROKE&quot;,&quot;strokeStyle&quot;:&quot;rgba(0,0,0,0)&quot;,&quot;lineWidth&quot;:1.0470653048158778,&quot;lineJoin&quot;:&quot;round&quot;}],&quot;isLocked&quot;:false,&quot;parent&quot;:{&quot;type&quot;:&quot;CHILD&quot;,&quot;parentId&quot;:&quot;e4071558-2629-4dda-a045-1cd1a555d7e3&quot;,&quot;order&quot;:&quot;99999999999999999998&quot;}},&quot;08d4cc3c-4b78-4f6c-8db4-06fc6816f361&quot;:{&quot;type&quot;:&quot;FIGURE_OBJECT&quot;,&quot;id&quot;:&quot;08d4cc3c-4b78-4f6c-8db4-06fc6816f361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,&quot;range&quot;:[0,30]}],&quot;text&quot;:&quot;H-Score for BoDV-1 distribution&quot;}],&quot;verticalAlign&quot;:&quot;CENTER&quot;,&quot;_lastCaretLocation&quot;:{&quot;lineIndex&quot;:0,&quot;runIndex&quot;:-1,&quot;charIndex&quot;:-1,&quot;endOfLine&quot;:true}},&quot;size&quot;:{&quot;x&quot;:178.08179025600418,&quot;y&quot;:31.655172413793103},&quot;targetSize&quot;:{&quot;x&quot;:178.08179025600418,&quot;y&quot;:2},&quot;format&quot;:&quot;BETTER_TEXT&quot;},&quot;parent&quot;:{&quot;type&quot;:&quot;CHILD&quot;,&quot;parentId&quot;:&quot;4e22c570-392a-46a6-a206-c4ffd5a94a51&quot;,&quot;order&quot;:&quot;5&quot;}},&quot;7d3956cf-5266-40fc-80d5-fee944bdba39&quot;:{&quot;type&quot;:&quot;FIGURE_OBJECT&quot;,&quot;id&quot;:&quot;7d3956cf-5266-40fc-80d5-fee944bdba39&quot;,&quot;relativeTransform&quot;:{&quot;translate&quot;:{&quot;x&quot;:-114.43531719270038,&quot;y&quot;:879.1199383918156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202.3656707454593,&quot;y&quot;:39.83245141065831},&quot;cornerRounding&quot;:{&quot;type&quot;:&quot;ARC_LENGTH&quot;,&quot;global&quot;:60.552366854559274},&quot;selectedObjectIds&quot;:[&quot;0e4d0017-02a4-4d2c-9ab8-44463a7bf2a3&quot;]},&quot;pathStyles&quot;:[{&quot;type&quot;:&quot;FILL&quot;,&quot;fillStyle&quot;:&quot;rgba(225,242,239,1)&quot;},{&quot;type&quot;:&quot;STROKE&quot;,&quot;strokeStyle&quot;:&quot;rgba(0,0,0,0)&quot;,&quot;lineWidth&quot;:1.0470653048158778,&quot;lineJoin&quot;:&quot;round&quot;}],&quot;isLocked&quot;:false,&quot;parent&quot;:{&quot;type&quot;:&quot;CHILD&quot;,&quot;parentId&quot;:&quot;e4071558-2629-4dda-a045-1cd1a555d7e3&quot;,&quot;order&quot;:&quot;99999999999999999999&quot;}},&quot;44c16167-7d81-45f4-ae9e-ca79c48141c0&quot;:{&quot;type&quot;:&quot;FIGURE_OBJECT&quot;,&quot;id&quot;:&quot;44c16167-7d81-45f4-ae9e-ca79c48141c0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,&quot;range&quot;:[0,35]}],&quot;text&quot;:&quot;Visualisation of BoDV-1 distribution&quot;}],&quot;verticalAlign&quot;:&quot;CENTER&quot;,&quot;_lastCaretLocation&quot;:{&quot;lineIndex&quot;:0,&quot;runIndex&quot;:-1,&quot;charIndex&quot;:-1,&quot;endOfLine&quot;:true}},&quot;size&quot;:{&quot;x&quot;:178.08179025600418,&quot;y&quot;:31.655172413793103},&quot;targetSize&quot;:{&quot;x&quot;:178.08179025600418,&quot;y&quot;:2},&quot;format&quot;:&quot;BETTER_TEXT&quot;},&quot;parent&quot;:{&quot;type&quot;:&quot;CHILD&quot;,&quot;parentId&quot;:&quot;7d3956cf-5266-40fc-80d5-fee944bdba39&quot;,&quot;order&quot;:&quot;5&quot;}},&quot;f9b2ccdc-6eac-4b87-bcd7-679b603c8124&quot;:{&quot;type&quot;:&quot;FIGURE_OBJECT&quot;,&quot;id&quot;:&quot;f9b2ccdc-6eac-4b87-bcd7-679b603c8124&quot;,&quot;relativeTransform&quot;:{&quot;translate&quot;:{&quot;x&quot;:-30.564143969343167,&quot;y&quot;:-253.48620363032498},&quot;rotate&quot;:-1.5707963267948977,&quot;skewX&quot;:-3.709185565461715e-16,&quot;scale&quot;:{&quot;x&quot;:1,&quot;y&quot;:1}},&quot;opacity&quot;:1,&quot;path&quot;:{&quot;type&quot;:&quot;ARROW&quot;,&quot;size&quot;:{&quot;x&quot;:-70.12459245498869,&quot;y&quot;:26.858434938172852},&quot;tipOffsetLeft&quot;:17.14563131036749,&quot;wingsOffsetRight&quot;:17.14563131036749,&quot;selectedObjectIds&quot;:[&quot;f9b2ccdc-6eac-4b87-bcd7-679b603c8124&quot;]},&quot;isLocked&quot;:false,&quot;pathStyles&quot;:[{&quot;type&quot;:&quot;FILL&quot;,&quot;fillStyle&quot;:&quot;rgba(187,187,188,1)&quot;},{&quot;type&quot;:&quot;STROKE&quot;,&quot;strokeStyle&quot;:&quot;rgba(0,0,0,0)&quot;,&quot;lineWidth&quot;:2,&quot;lineJoin&quot;:&quot;round&quot;}],&quot;parent&quot;:{&quot;type&quot;:&quot;CHILD&quot;,&quot;parentId&quot;:&quot;e4071558-2629-4dda-a045-1cd1a555d7e3&quot;,&quot;order&quot;:&quot;999999999999999999995&quot;}},&quot;06e6328b-cf9a-4930-a2bc-139339aca4bc&quot;:{&quot;type&quot;:&quot;FIGURE_OBJECT&quot;,&quot;id&quot;:&quot;06e6328b-cf9a-4930-a2bc-139339aca4bc&quot;,&quot;relativeTransform&quot;:{&quot;translate&quot;:{&quot;x&quot;:219.50218945942964,&quot;y&quot;:325.8712051237363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202.3656707454593,&quot;y&quot;:39.83245141065831},&quot;cornerRounding&quot;:{&quot;type&quot;:&quot;ARC_LENGTH&quot;,&quot;global&quot;:60.552366854559274},&quot;selectedObjectIds&quot;:[&quot;0e4d0017-02a4-4d2c-9ab8-44463a7bf2a3&quot;]},&quot;pathStyles&quot;:[{&quot;type&quot;:&quot;FILL&quot;,&quot;fillStyle&quot;:&quot;rgba(225,242,239,1)&quot;},{&quot;type&quot;:&quot;STROKE&quot;,&quot;strokeStyle&quot;:&quot;rgba(0,0,0,0)&quot;,&quot;lineWidth&quot;:1.0470653048158778,&quot;lineJoin&quot;:&quot;round&quot;}],&quot;isLocked&quot;:false,&quot;parent&quot;:{&quot;type&quot;:&quot;CHILD&quot;,&quot;parentId&quot;:&quot;e4071558-2629-4dda-a045-1cd1a555d7e3&quot;,&quot;order&quot;:&quot;999999999999999999997&quot;}},&quot;dcb1c196-2183-4f7b-8234-d78bd7175479&quot;:{&quot;type&quot;:&quot;FIGURE_OBJECT&quot;,&quot;id&quot;:&quot;dcb1c196-2183-4f7b-8234-d78bd7175479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,&quot;range&quot;:[0,35]}],&quot;text&quot;:&quot;Visualisation of spatial viral loads&quot;}],&quot;verticalAlign&quot;:&quot;CENTER&quot;,&quot;_lastCaretLocation&quot;:{&quot;lineIndex&quot;:0,&quot;runIndex&quot;:-1,&quot;charIndex&quot;:-1,&quot;endOfLine&quot;:true}},&quot;size&quot;:{&quot;x&quot;:178.08179025600418,&quot;y&quot;:31.655172413793103},&quot;targetSize&quot;:{&quot;x&quot;:178.08179025600418,&quot;y&quot;:2},&quot;format&quot;:&quot;BETTER_TEXT&quot;},&quot;parent&quot;:{&quot;type&quot;:&quot;CHILD&quot;,&quot;parentId&quot;:&quot;06e6328b-cf9a-4930-a2bc-139339aca4bc&quot;,&quot;order&quot;:&quot;5&quot;}},&quot;74749140-4a44-44d8-8ddf-0059824d95b2&quot;:{&quot;type&quot;:&quot;FIGURE_OBJECT&quot;,&quot;id&quot;:&quot;74749140-4a44-44d8-8ddf-0059824d95b2&quot;,&quot;relativeTransform&quot;:{&quot;translate&quot;:{&quot;x&quot;:86.07959560120955,&quot;y&quot;:-90.4552146804739},&quot;rotate&quot;:-2.3562112800108563,&quot;skewX&quot;:0,&quot;scale&quot;:{&quot;x&quot;:1,&quot;y&quot;:1}},&quot;opacity&quot;:1,&quot;path&quot;:{&quot;type&quot;:&quot;ARROW&quot;,&quot;size&quot;:{&quot;x&quot;:-103.95459925280969,&quot;y&quot;:26.85843493817287},&quot;tipOffsetLeft&quot;:17.14563131036749,&quot;wingsOffsetRight&quot;:17.14563131036749,&quot;selectedObjectIds&quot;:[&quot;f9b2ccdc-6eac-4b87-bcd7-679b603c8124&quot;]},&quot;isLocked&quot;:false,&quot;pathStyles&quot;:[{&quot;type&quot;:&quot;FILL&quot;,&quot;fillStyle&quot;:&quot;rgba(187,187,188,1)&quot;},{&quot;type&quot;:&quot;STROKE&quot;,&quot;strokeStyle&quot;:&quot;rgba(0,0,0,0)&quot;,&quot;lineWidth&quot;:2,&quot;lineJoin&quot;:&quot;round&quot;}],&quot;parent&quot;:{&quot;type&quot;:&quot;CHILD&quot;,&quot;parentId&quot;:&quot;e4071558-2629-4dda-a045-1cd1a555d7e3&quot;,&quot;order&quot;:&quot;999999999999999999998&quot;}},&quot;5b5939d0-0020-461c-bd55-7280c054e715&quot;:{&quot;type&quot;:&quot;FIGURE_OBJECT&quot;,&quot;id&quot;:&quot;5b5939d0-0020-461c-bd55-7280c054e715&quot;,&quot;relativeTransform&quot;:{&quot;translate&quot;:{&quot;x&quot;:-157.53557070810336,&quot;y&quot;:-31.139602183958655},&quot;rotate&quot;:-0.9285641982027172,&quot;skewX&quot;:-5.627941744799375e-16},&quot;opacity&quot;:1,&quot;path&quot;:{&quot;type&quot;:&quot;ARROW&quot;,&quot;size&quot;:{&quot;x&quot;:-255.89485402428758,&quot;y&quot;:26.85843493817288},&quot;tipOffsetLeft&quot;:17.14563131036749,&quot;wingsOffsetRight&quot;:17.14563131036749,&quot;selectedObjectIds&quot;:[&quot;f9b2ccdc-6eac-4b87-bcd7-679b603c8124&quot;]},&quot;isLocked&quot;:false,&quot;pathStyles&quot;:[{&quot;type&quot;:&quot;FILL&quot;,&quot;fillStyle&quot;:&quot;rgba(187,187,188,1)&quot;},{&quot;type&quot;:&quot;STROKE&quot;,&quot;strokeStyle&quot;:&quot;rgba(0,0,0,0)&quot;,&quot;lineWidth&quot;:2,&quot;lineJoin&quot;:&quot;round&quot;}],&quot;parent&quot;:{&quot;type&quot;:&quot;CHILD&quot;,&quot;parentId&quot;:&quot;e4071558-2629-4dda-a045-1cd1a555d7e3&quot;,&quot;order&quot;:&quot;999999999999999999999&quot;}},&quot;75d4f358-99b5-46e8-8c42-e22237ca40b7&quot;:{&quot;type&quot;:&quot;FIGURE_OBJECT&quot;,&quot;id&quot;:&quot;75d4f358-99b5-46e8-8c42-e22237ca40b7&quot;,&quot;relativeTransform&quot;:{&quot;translate&quot;:{&quot;x&quot;:221.6101613130288,&quot;y&quot;:91.90964225562},&quot;rotate&quot;:-1.5707963267948977,&quot;skewX&quot;:-3.8783097428019613e-16},&quot;opacity&quot;:1,&quot;path&quot;:{&quot;type&quot;:&quot;ARROW&quot;,&quot;size&quot;:{&quot;x&quot;:-114.380952077406,&quot;y&quot;:26.858434938172852},&quot;tipOffsetLeft&quot;:17.14563131036749,&quot;wingsOffsetRight&quot;:17.14563131036749,&quot;selectedObjectIds&quot;:[&quot;f9b2ccdc-6eac-4b87-bcd7-679b603c8124&quot;]},&quot;isLocked&quot;:false,&quot;pathStyles&quot;:[{&quot;type&quot;:&quot;FILL&quot;,&quot;fillStyle&quot;:&quot;rgba(187,187,188,1)&quot;},{&quot;type&quot;:&quot;STROKE&quot;,&quot;strokeStyle&quot;:&quot;rgba(0,0,0,0)&quot;,&quot;lineWidth&quot;:2,&quot;lineJoin&quot;:&quot;round&quot;}],&quot;parent&quot;:{&quot;type&quot;:&quot;CHILD&quot;,&quot;parentId&quot;:&quot;e4071558-2629-4dda-a045-1cd1a555d7e3&quot;,&quot;order&quot;:&quot;9999999999999999999995&quot;}},&quot;9c519ca4-d7dc-4606-880e-600094d1992d&quot;:{&quot;type&quot;:&quot;FIGURE_OBJECT&quot;,&quot;id&quot;:&quot;9c519ca4-d7dc-4606-880e-600094d1992d&quot;,&quot;relativeTransform&quot;:{&quot;translate&quot;:{&quot;x&quot;:-255.17670449552963,&quot;y&quot;:233.3839921802327},&quot;rotate&quot;:-1.5707963267948977,&quot;skewX&quot;:-3.9883059261530356e-16,&quot;scale&quot;:{&quot;x&quot;:1,&quot;y&quot;:1}},&quot;opacity&quot;:1,&quot;path&quot;:{&quot;type&quot;:&quot;ARROW&quot;,&quot;size&quot;:{&quot;x&quot;:-151.2110198235774,&quot;y&quot;:26.858434938172852},&quot;tipOffsetLeft&quot;:17.14563131036749,&quot;wingsOffsetRight&quot;:17.14563131036749,&quot;selectedObjectIds&quot;:[&quot;f9b2ccdc-6eac-4b87-bcd7-679b603c8124&quot;]},&quot;isLocked&quot;:false,&quot;pathStyles&quot;:[{&quot;type&quot;:&quot;FILL&quot;,&quot;fillStyle&quot;:&quot;rgba(187,187,188,1)&quot;},{&quot;type&quot;:&quot;STROKE&quot;,&quot;strokeStyle&quot;:&quot;rgba(0,0,0,0)&quot;,&quot;lineWidth&quot;:2,&quot;lineJoin&quot;:&quot;round&quot;}],&quot;parent&quot;:{&quot;type&quot;:&quot;CHILD&quot;,&quot;parentId&quot;:&quot;e4071558-2629-4dda-a045-1cd1a555d7e3&quot;,&quot;order&quot;:&quot;9999999999999999999997&quot;}},&quot;20356ad5-142f-43ba-9b6d-aef6d3066e5c&quot;:{&quot;type&quot;:&quot;FIGURE_OBJECT&quot;,&quot;id&quot;:&quot;20356ad5-142f-43ba-9b6d-aef6d3066e5c&quot;,&quot;relativeTransform&quot;:{&quot;translate&quot;:{&quot;x&quot;:-255.17586313187766,&quot;y&quot;:368.42042578145237},&quot;rotate&quot;:-1.5707963267948977,&quot;skewX&quot;:-3.845417497323834e-16,&quot;scale&quot;:{&quot;x&quot;:1,&quot;y&quot;:1}},&quot;opacity&quot;:1,&quot;path&quot;:{&quot;type&quot;:&quot;ARROW&quot;,&quot;size&quot;:{&quot;x&quot;:-122.86132534809855,&quot;y&quot;:26.858434938172852},&quot;tipOffsetLeft&quot;:17.14563131036749,&quot;wingsOffsetRight&quot;:17.14563131036749,&quot;selectedObjectIds&quot;:[&quot;f9b2ccdc-6eac-4b87-bcd7-679b603c8124&quot;]},&quot;isLocked&quot;:false,&quot;pathStyles&quot;:[{&quot;type&quot;:&quot;FILL&quot;,&quot;fillStyle&quot;:&quot;rgba(187,187,188,1)&quot;},{&quot;type&quot;:&quot;STROKE&quot;,&quot;strokeStyle&quot;:&quot;rgba(0,0,0,0)&quot;,&quot;lineWidth&quot;:2,&quot;lineJoin&quot;:&quot;round&quot;}],&quot;parent&quot;:{&quot;type&quot;:&quot;CHILD&quot;,&quot;parentId&quot;:&quot;e4071558-2629-4dda-a045-1cd1a555d7e3&quot;,&quot;order&quot;:&quot;9999999999999999999998&quot;}},&quot;a5511241-908c-489c-9aa9-95886e47aa20&quot;:{&quot;type&quot;:&quot;FIGURE_OBJECT&quot;,&quot;id&quot;:&quot;a5511241-908c-489c-9aa9-95886e47aa20&quot;,&quot;relativeTransform&quot;:{&quot;translate&quot;:{&quot;x&quot;:221.61020966790184,&quot;y&quot;:433.16659444746426},&quot;rotate&quot;:-1.5707963267948977,&quot;skewX&quot;:-3.9883059261530356e-16,&quot;scale&quot;:{&quot;x&quot;:1,&quot;y&quot;:1}},&quot;opacity&quot;:1,&quot;path&quot;:{&quot;type&quot;:&quot;ARROW&quot;,&quot;size&quot;:{&quot;x&quot;:-151.2110198235774,&quot;y&quot;:26.858434938172852},&quot;tipOffsetLeft&quot;:17.14563131036749,&quot;wingsOffsetRight&quot;:17.14563131036749,&quot;selectedObjectIds&quot;:[&quot;f9b2ccdc-6eac-4b87-bcd7-679b603c8124&quot;]},&quot;isLocked&quot;:false,&quot;pathStyles&quot;:[{&quot;type&quot;:&quot;FILL&quot;,&quot;fillStyle&quot;:&quot;rgba(187,187,188,1)&quot;},{&quot;type&quot;:&quot;STROKE&quot;,&quot;strokeStyle&quot;:&quot;rgba(0,0,0,0)&quot;,&quot;lineWidth&quot;:2,&quot;lineJoin&quot;:&quot;round&quot;}],&quot;parent&quot;:{&quot;type&quot;:&quot;CHILD&quot;,&quot;parentId&quot;:&quot;e4071558-2629-4dda-a045-1cd1a555d7e3&quot;,&quot;order&quot;:&quot;9999999999999999999999&quot;}},&quot;e8077bb3-b404-4f2c-9d82-bdb03d711331&quot;:{&quot;type&quot;:&quot;FIGURE_OBJECT&quot;,&quot;id&quot;:&quot;e8077bb3-b404-4f2c-9d82-bdb03d711331&quot;,&quot;relativeTransform&quot;:{&quot;translate&quot;:{&quot;x&quot;:-202.2604742423028,&quot;y&quot;:653.727575870558},&quot;rotate&quot;:-2.2027089963907605,&quot;skewX&quot;:0,&quot;scale&quot;:{&quot;x&quot;:1,&quot;y&quot;:1}},&quot;opacity&quot;:1,&quot;path&quot;:{&quot;type&quot;:&quot;ARROW&quot;,&quot;size&quot;:{&quot;x&quot;:-124.89422717250281,&quot;y&quot;:26.858434938172888},&quot;tipOffsetLeft&quot;:17.14563131036749,&quot;wingsOffsetRight&quot;:17.14563131036749,&quot;selectedObjectIds&quot;:[&quot;f9b2ccdc-6eac-4b87-bcd7-679b603c8124&quot;]},&quot;isLocked&quot;:false,&quot;pathStyles&quot;:[{&quot;type&quot;:&quot;FILL&quot;,&quot;fillStyle&quot;:&quot;rgba(187,187,188,1)&quot;},{&quot;type&quot;:&quot;STROKE&quot;,&quot;strokeStyle&quot;:&quot;rgba(0,0,0,0)&quot;,&quot;lineWidth&quot;:2,&quot;lineJoin&quot;:&quot;round&quot;}],&quot;parent&quot;:{&quot;type&quot;:&quot;CHILD&quot;,&quot;parentId&quot;:&quot;e4071558-2629-4dda-a045-1cd1a555d7e3&quot;,&quot;order&quot;:&quot;99999999999999999999995&quot;}},&quot;e0424665-4e17-46c4-8d8b-86a3b4d52a24&quot;:{&quot;type&quot;:&quot;FIGURE_OBJECT&quot;,&quot;id&quot;:&quot;e0424665-4e17-46c4-8d8b-86a3b4d52a24&quot;,&quot;relativeTransform&quot;:{&quot;translate&quot;:{&quot;x&quot;:-305.76641656415643,&quot;y&quot;:657.6251331581565},&quot;rotate&quot;:-1.048299476996008,&quot;skewX&quot;:0,&quot;scale&quot;:{&quot;x&quot;:1,&quot;y&quot;:1.0000000000000002}},&quot;opacity&quot;:1,&quot;path&quot;:{&quot;type&quot;:&quot;ARROW&quot;,&quot;size&quot;:{&quot;x&quot;:-124.89422717250281,&quot;y&quot;:26.858434938172888},&quot;tipOffsetLeft&quot;:17.14563131036749,&quot;wingsOffsetRight&quot;:17.14563131036749,&quot;selectedObjectIds&quot;:[&quot;f9b2ccdc-6eac-4b87-bcd7-679b603c8124&quot;]},&quot;isLocked&quot;:false,&quot;pathStyles&quot;:[{&quot;type&quot;:&quot;FILL&quot;,&quot;fillStyle&quot;:&quot;rgba(187,187,188,1)&quot;},{&quot;type&quot;:&quot;STROKE&quot;,&quot;strokeStyle&quot;:&quot;rgba(0,0,0,0)&quot;,&quot;lineWidth&quot;:2,&quot;lineJoin&quot;:&quot;round&quot;}],&quot;parent&quot;:{&quot;type&quot;:&quot;CHILD&quot;,&quot;parentId&quot;:&quot;e4071558-2629-4dda-a045-1cd1a555d7e3&quot;,&quot;order&quot;:&quot;99999999999999999999997&quot;}},&quot;d51a2a09-8a30-43c5-8470-5fe880f0d815&quot;:{&quot;type&quot;:&quot;FIGURE_OBJECT&quot;,&quot;id&quot;:&quot;d51a2a09-8a30-43c5-8470-5fe880f0d815&quot;,&quot;relativeTransform&quot;:{&quot;translate&quot;:{&quot;x&quot;:227.8883189238457,&quot;y&quot;:879.1199383918156},&quot;rotate&quot;:0},&quot;layout&quot;:{&quot;sizeRatio&quot;:{&quot;x&quot;:0.88,&quot;y&quot;:0.88},&quot;keepAspectRatio&quot;:false},&quot;opacity&quot;:1,&quot;path&quot;:{&quot;type&quot;:&quot;RECT&quot;,&quot;size&quot;:{&quot;x&quot;:320.59758530785183,&quot;y&quot;:39.83245141065831},&quot;cornerRounding&quot;:{&quot;type&quot;:&quot;ARC_LENGTH&quot;,&quot;global&quot;:60.552366854559274},&quot;selectedObjectIds&quot;:[&quot;0e4d0017-02a4-4d2c-9ab8-44463a7bf2a3&quot;]},&quot;pathStyles&quot;:[{&quot;type&quot;:&quot;FILL&quot;,&quot;fillStyle&quot;:&quot;rgba(225,242,239,1)&quot;},{&quot;type&quot;:&quot;STROKE&quot;,&quot;strokeStyle&quot;:&quot;rgba(0,0,0,0)&quot;,&quot;lineWidth&quot;:1.0470653048158778,&quot;lineJoin&quot;:&quot;round&quot;}],&quot;isLocked&quot;:false,&quot;parent&quot;:{&quot;type&quot;:&quot;CHILD&quot;,&quot;parentId&quot;:&quot;e4071558-2629-4dda-a045-1cd1a555d7e3&quot;,&quot;order&quot;:&quot;99999999999999999999998&quot;}},&quot;81e8b0f2-1055-47cb-834b-7b2dbf217501&quot;:{&quot;type&quot;:&quot;FIGURE_OBJECT&quot;,&quot;id&quot;:&quot;81e8b0f2-1055-47cb-834b-7b2dbf217501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,&quot;range&quot;:[0,54]}],&quot;text&quot;:&quot;Comprehensive transcriptome-based immunological profile&quot;,&quot;base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}],&quot;verticalAlign&quot;:&quot;CENTER&quot;,&quot;_lastCaretLocation&quot;:{&quot;lineIndex&quot;:0,&quot;runIndex&quot;:-1,&quot;charIndex&quot;:-1,&quot;endOfLine&quot;:true}},&quot;size&quot;:{&quot;x&quot;:282.1258750709096,&quot;y&quot;:31.655172413793103},&quot;targetSize&quot;:{&quot;x&quot;:282.1258750709096,&quot;y&quot;:2},&quot;format&quot;:&quot;BETTER_TEXT&quot;},&quot;parent&quot;:{&quot;type&quot;:&quot;CHILD&quot;,&quot;parentId&quot;:&quot;d51a2a09-8a30-43c5-8470-5fe880f0d815&quot;,&quot;order&quot;:&quot;5&quot;}},&quot;e5ede07a-afed-4877-b7ae-6d22afe9ef0e&quot;:{&quot;type&quot;:&quot;FIGURE_OBJECT&quot;,&quot;id&quot;:&quot;e5ede07a-afed-4877-b7ae-6d22afe9ef0e&quot;,&quot;relativeTransform&quot;:{&quot;translate&quot;:{&quot;x&quot;:-357.88657809405174,&quot;y&quot;:-47.82109933398609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222.0343034501902,&quot;y&quot;:51.049763189906564},&quot;cornerRounding&quot;:{&quot;type&quot;:&quot;ARC_LENGTH&quot;,&quot;global&quot;:3.2894626985039377}},&quot;pathStyles&quot;:[{&quot;type&quot;:&quot;FILL&quot;,&quot;fillStyle&quot;:&quot;rgba(234,234,234,1)&quot;},{&quot;type&quot;:&quot;STROKE&quot;,&quot;strokeStyle&quot;:&quot;rgba(0,0,0,0)&quot;,&quot;lineWidth&quot;:1.047068497166613,&quot;lineJoin&quot;:&quot;round&quot;}],&quot;isLocked&quot;:false,&quot;parent&quot;:{&quot;type&quot;:&quot;CHILD&quot;,&quot;parentId&quot;:&quot;e4071558-2629-4dda-a045-1cd1a555d7e3&quot;,&quot;order&quot;:&quot;4&quot;}},&quot;22483145-ea1e-4e66-9e0c-aafcc8d34aca&quot;:{&quot;type&quot;:&quot;FIGURE_OBJECT&quot;,&quot;id&quot;:&quot;22483145-ea1e-4e66-9e0c-aafcc8d34aca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},&quot;range&quot;:[0,19]},{&quot;style&quot;:{&quot;fontFamily&quot;:&quot;Times New Roman&quot;,&quot;fontSize&quot;:16.000048781686807,&quot;color&quot;:&quot;rgba(70,69,70,1)&quot;,&quot;fontWeight&quot;:&quot;normal&quot;,&quot;fontStyle&quot;:&quot;normal&quot;,&quot;decoration&quot;:&quot;none&quot;},&quot;range&quot;:[20,35]}],&quot;text&quot;:&quot;Automated IHC system (LEICA Bond Rx)&quot;,&quot;base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}],&quot;verticalAlign&quot;:&quot;CENTER&quot;,&quot;_lastCaretLocation&quot;:{&quot;lineIndex&quot;:0,&quot;runIndex&quot;:0,&quot;charIndex&quot;:0}},&quot;size&quot;:{&quot;x&quot;:195.3901870361674,&quot;y&quot;:30.655172413793107},&quot;targetSize&quot;:{&quot;x&quot;:195.3901870361674,&quot;y&quot;:2},&quot;format&quot;:&quot;BETTER_TEXT&quot;},&quot;parent&quot;:{&quot;type&quot;:&quot;CHILD&quot;,&quot;parentId&quot;:&quot;e5ede07a-afed-4877-b7ae-6d22afe9ef0e&quot;,&quot;order&quot;:&quot;5&quot;}},&quot;1657aa4f-b990-4cfa-97ea-271fea8bf01b&quot;:{&quot;type&quot;:&quot;FIGURE_OBJECT&quot;,&quot;id&quot;:&quot;1657aa4f-b990-4cfa-97ea-271fea8bf01b&quot;,&quot;relativeTransform&quot;:{&quot;translate&quot;:{&quot;x&quot;:-505.0179069115137,&quot;y&quot;:218.88859118924356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218.17583174831432,&quot;y&quot;:45.31872197847691},&quot;cornerRounding&quot;:{&quot;type&quot;:&quot;ARC_LENGTH&quot;,&quot;global&quot;:3.2894626985039377}},&quot;pathStyles&quot;:[{&quot;type&quot;:&quot;FILL&quot;,&quot;fillStyle&quot;:&quot;rgba(234,234,234,1)&quot;},{&quot;type&quot;:&quot;STROKE&quot;,&quot;strokeStyle&quot;:&quot;rgba(0,0,0,0)&quot;,&quot;lineWidth&quot;:1.047068497166613,&quot;lineJoin&quot;:&quot;round&quot;}],&quot;isLocked&quot;:false,&quot;parent&quot;:{&quot;type&quot;:&quot;CHILD&quot;,&quot;parentId&quot;:&quot;e4071558-2629-4dda-a045-1cd1a555d7e3&quot;,&quot;order&quot;:&quot;4&quot;}},&quot;2cc9b2bb-d225-4764-98bf-0941f975748e&quot;:{&quot;type&quot;:&quot;FIGURE_OBJECT&quot;,&quot;id&quot;:&quot;2cc9b2bb-d225-4764-98bf-0941f975748e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,&quot;range&quot;:[0,21]}],&quot;text&quot;:&quot;Digital slide scanner &quot;,&quot;baseStyle&quot;:{&quot;fontFamily&quot;:&quot;Times New Roman&quot;,&quot;fontSize&quot;:17.333333333333332,&quot;color&quot;:&quot;black&quot;,&quot;fontWeight&quot;:&quot;bold&quot;,&quot;fontStyle&quot;:&quot;normal&quot;,&quot;decoration&quot;:&quot;none&quot;,&quot;script&quot;:&quot;none&quot;}},{&quot;runs&quot;:[{&quot;style&quot;:{&quot;fontFamily&quot;:&quot;Times New Roman&quot;,&quot;fontSize&quot;:16,&quot;color&quot;:&quot;rgba(70,69,70,1)&quot;,&quot;fontWeight&quot;:&quot;normal&quot;,&quot;fontStyle&quot;:&quot;normal&quot;,&quot;decoration&quot;:&quot;none&quot;,&quot;script&quot;:&quot;none&quot;},&quot;range&quot;:[0,23]}],&quot;text&quot;:&quot;(Pannoramic, 3DHistech) &quot;}],&quot;verticalAlign&quot;:&quot;CENTER&quot;,&quot;_lastCaretLocation&quot;:{&quot;lineIndex&quot;:1,&quot;runIndex&quot;:-1,&quot;charIndex&quot;:-1,&quot;endOfLine&quot;:true}},&quot;size&quot;:{&quot;x&quot;:191.99473193851657,&quot;y&quot;:30.655172413793107},&quot;targetSize&quot;:{&quot;x&quot;:191.99473193851657,&quot;y&quot;:2},&quot;format&quot;:&quot;BETTER_TEXT&quot;},&quot;parent&quot;:{&quot;type&quot;:&quot;CHILD&quot;,&quot;parentId&quot;:&quot;1657aa4f-b990-4cfa-97ea-271fea8bf01b&quot;,&quot;order&quot;:&quot;5&quot;}},&quot;ef322ca1-a6ae-47db-8376-0d1404d97a07&quot;:{&quot;type&quot;:&quot;FIGURE_OBJECT&quot;,&quot;id&quot;:&quot;ef322ca1-a6ae-47db-8376-0d1404d97a07&quot;,&quot;relativeTransform&quot;:{&quot;translate&quot;:{&quot;x&quot;:466.8601183884737,&quot;y&quot;:434.38258945030043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158.9701062649264,&quot;y&quot;:78.48163919281784},&quot;cornerRounding&quot;:{&quot;type&quot;:&quot;ARC_LENGTH&quot;,&quot;global&quot;:3.2894626985039377}},&quot;pathStyles&quot;:[{&quot;type&quot;:&quot;FILL&quot;,&quot;fillStyle&quot;:&quot;rgba(234,234,234,1)&quot;},{&quot;type&quot;:&quot;STROKE&quot;,&quot;strokeStyle&quot;:&quot;rgba(0,0,0,0)&quot;,&quot;lineWidth&quot;:1.047068497166613,&quot;lineJoin&quot;:&quot;round&quot;}],&quot;isLocked&quot;:false,&quot;parent&quot;:{&quot;type&quot;:&quot;CHILD&quot;,&quot;parentId&quot;:&quot;e4071558-2629-4dda-a045-1cd1a555d7e3&quot;,&quot;order&quot;:&quot;4&quot;}},&quot;f160ccb6-748d-4034-89d3-b8a224988971&quot;:{&quot;type&quot;:&quot;FIGURE_OBJECT&quot;,&quot;id&quot;:&quot;f160ccb6-748d-4034-89d3-b8a224988971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,&quot;range&quot;:[0,13]}],&quot;text&quot;:&quot;Transcriptome-&quot;},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,&quot;range&quot;:[0,14]}],&quot;text&quot;:&quot;based profiler &quot;,&quot;base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},{&quot;runs&quot;:[{&quot;style&quot;:{&quot;fontFamily&quot;:&quot;Times New Roman&quot;,&quot;fontSize&quot;:16,&quot;color&quot;:&quot;rgba(70,69,70,1)&quot;,&quot;fontWeight&quot;:&quot;normal&quot;,&quot;fontStyle&quot;:&quot;normal&quot;,&quot;decoration&quot;:&quot;none&quot;,&quot;script&quot;:&quot;none&quot;},&quot;range&quot;:[0,17]}],&quot;text&quot;:&quot;(nCounter Sprint, &quot;,&quot;baseStyle&quot;:{&quot;fontFamily&quot;:&quot;Times New Roman&quot;,&quot;fontSize&quot;:16,&quot;color&quot;:&quot;rgba(70,69,70,1)&quot;,&quot;fontWeight&quot;:&quot;normal&quot;,&quot;fontStyle&quot;:&quot;normal&quot;,&quot;decoration&quot;:&quot;none&quot;,&quot;script&quot;:&quot;none&quot;}},{&quot;runs&quot;:[{&quot;style&quot;:{&quot;fontFamily&quot;:&quot;Times New Roman&quot;,&quot;fontSize&quot;:16,&quot;color&quot;:&quot;rgba(70,69,70,1)&quot;,&quot;fontWeight&quot;:&quot;normal&quot;,&quot;fontStyle&quot;:&quot;normal&quot;,&quot;decoration&quot;:&quot;none&quot;,&quot;script&quot;:&quot;none&quot;},&quot;range&quot;:[0,18]}],&quot;text&quot;:&quot;Nanostring/Bruker) &quot;,&quot;baseStyle&quot;:{&quot;fontFamily&quot;:&quot;Times New Roman&quot;,&quot;fontSize&quot;:16,&quot;color&quot;:&quot;rgba(70,69,70,1)&quot;,&quot;fontWeight&quot;:&quot;normal&quot;,&quot;fontStyle&quot;:&quot;normal&quot;,&quot;decoration&quot;:&quot;none&quot;,&quot;script&quot;:&quot;none&quot;}}],&quot;verticalAlign&quot;:&quot;CENTER&quot;,&quot;_lastCaretLocation&quot;:{&quot;lineIndex&quot;:3,&quot;runIndex&quot;:-1,&quot;charIndex&quot;:-1,&quot;endOfLine&quot;:true}},&quot;size&quot;:{&quot;x&quot;:139.89369351313522,&quot;y&quot;:59.10344827586208},&quot;targetSize&quot;:{&quot;x&quot;:139.89369351313522,&quot;y&quot;:2},&quot;format&quot;:&quot;BETTER_TEXT&quot;},&quot;parent&quot;:{&quot;type&quot;:&quot;CHILD&quot;,&quot;parentId&quot;:&quot;ef322ca1-a6ae-47db-8376-0d1404d97a07&quot;,&quot;order&quot;:&quot;5&quot;}},&quot;d91c5619-fb5b-49e6-80e4-b7d5ec922c52&quot;:{&quot;type&quot;:&quot;FIGURE_OBJECT&quot;,&quot;id&quot;:&quot;d91c5619-fb5b-49e6-80e4-b7d5ec922c52&quot;,&quot;relativeTransform&quot;:{&quot;translate&quot;:{&quot;x&quot;:-322.18303618463733,&quot;y&quot;:-430.5601588774329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227.78604313378375,&quot;y&quot;:61.499222032102274},&quot;cornerRounding&quot;:{&quot;type&quot;:&quot;ARC_LENGTH&quot;,&quot;global&quot;:60.552366854559274},&quot;selectedObjectIds&quot;:[&quot;0e4d0017-02a4-4d2c-9ab8-44463a7bf2a3&quot;]},&quot;pathStyles&quot;:[{&quot;type&quot;:&quot;FILL&quot;,&quot;fillStyle&quot;:&quot;rgba(225,242,239,1)&quot;},{&quot;type&quot;:&quot;STROKE&quot;,&quot;strokeStyle&quot;:&quot;rgba(0,0,0,0)&quot;,&quot;lineWidth&quot;:1.0470653048158778,&quot;lineJoin&quot;:&quot;round&quot;}],&quot;isLocked&quot;:false,&quot;parent&quot;:{&quot;type&quot;:&quot;CHILD&quot;,&quot;parentId&quot;:&quot;e4071558-2629-4dda-a045-1cd1a555d7e3&quot;,&quot;order&quot;:&quot;99999999999999999999999&quot;}},&quot;294fd954-2287-4989-ad1d-8c0b26eafeac&quot;:{&quot;type&quot;:&quot;FIGURE_OBJECT&quot;,&quot;id&quot;:&quot;294fd954-2287-4989-ad1d-8c0b26eafeac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,&quot;range&quot;:[0,4]}],&quot;text&quot;:&quot;n = 4&quot;,&quot;base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},{&quot;runs&quot;:[{&quot;style&quot;:{&quot;fontFamily&quot;:&quot;Times New Roman&quot;,&quot;fontSize&quot;:17.333333333333332,&quot;color&quot;:&quot;rgba(70,69,70,1)&quot;,&quot;fontWeight&quot;:&quot;bold&quot;,&quot;fontStyle&quot;:&quot;normal&quot;,&quot;decoration&quot;:&quot;none&quot;,&quot;script&quot;:&quot;none&quot;},&quot;range&quot;:[0,19]}],&quot;text&quot;:&quot;whole cross-sections&quot;}],&quot;verticalAlign&quot;:&quot;CENTER&quot;,&quot;_lastCaretLocation&quot;:{&quot;lineIndex&quot;:0,&quot;runIndex&quot;:-1,&quot;charIndex&quot;:-1,&quot;endOfLine&quot;:true}},&quot;size&quot;:{&quot;x&quot;:200.4517179577297,&quot;y&quot;:31.655172413793107},&quot;targetSize&quot;:{&quot;x&quot;:200.4517179577297,&quot;y&quot;:2},&quot;format&quot;:&quot;BETTER_TEXT&quot;},&quot;parent&quot;:{&quot;type&quot;:&quot;CHILD&quot;,&quot;parentId&quot;:&quot;d91c5619-fb5b-49e6-80e4-b7d5ec922c52&quot;,&quot;order&quot;:&quot;5&quot;}},&quot;95082a06-dbd4-4cd2-8bba-800f7c359106&quot;:{&quot;type&quot;:&quot;FIGURE_OBJECT&quot;,&quot;id&quot;:&quot;95082a06-dbd4-4cd2-8bba-800f7c359106&quot;,&quot;relativeTransform&quot;:{&quot;translate&quot;:{&quot;x&quot;:393.3270168604108,&quot;y&quot;:513.4740790602065},&quot;rotate&quot;:0},&quot;layout&quot;:{&quot;sizeRatio&quot;:{&quot;x&quot;:0.88,&quot;y&quot;:0.88},&quot;keepAspectRatio&quot;:false},&quot;opacity&quot;:1,&quot;path&quot;:{&quot;type&quot;:&quot;RECT&quot;,&quot;size&quot;:{&quot;x&quot;:306.11942440790654,&quot;y&quot;:36.75224805780778},&quot;cornerRounding&quot;:{&quot;type&quot;:&quot;ARC_LENGTH&quot;,&quot;global&quot;:55.747540235530856},&quot;selectedObjectIds&quot;:[&quot;0e4d0017-02a4-4d2c-9ab8-44463a7bf2a3&quot;]},&quot;pathStyles&quot;:[{&quot;type&quot;:&quot;FILL&quot;,&quot;fillStyle&quot;:&quot;rgba(225,242,239,1)&quot;},{&quot;type&quot;:&quot;STROKE&quot;,&quot;strokeStyle&quot;:&quot;rgba(0,0,0,0)&quot;,&quot;lineWidth&quot;:0.9639807367010703,&quot;lineJoin&quot;:&quot;round&quot;}],&quot;isLocked&quot;:false,&quot;parent&quot;:{&quot;type&quot;:&quot;CHILD&quot;,&quot;parentId&quot;:&quot;e4071558-2629-4dda-a045-1cd1a555d7e3&quot;,&quot;order&quot;:&quot;999999999999999999999997&quot;}},&quot;c00e125c-46a5-4b27-bdeb-bce65c0ee21b&quot;:{&quot;type&quot;:&quot;FIGURE_OBJECT&quot;,&quot;id&quot;:&quot;c00e125c-46a5-4b27-bdeb-bce65c0ee21b&quot;,&quot;relativeTransform&quot;:{&quot;translate&quot;:{&quot;x&quot;:0,&quot;y&quot;:0},&quot;rotate&quot;:0},&quot;text&quot;:{&quot;textData&quot;:{&quot;lineSpacing&quot;:&quot;half&quot;,&quot;alignment&quot;:&quot;center&quot;,&quot;lines&quot;:[{&quot;runs&quot;:[{&quot;style&quot;:{&quot;fontFamily&quot;:&quot;Times New Roman&quot;,&quot;fontSize&quot;:15.957934389861284,&quot;color&quot;:&quot;rgba(70,69,70,1)&quot;,&quot;fontWeight&quot;:&quot;bold&quot;,&quot;fontStyle&quot;:&quot;normal&quot;,&quot;decoration&quot;:&quot;none&quot;,&quot;script&quot;:&quot;none&quot;},&quot;range&quot;:[0,58]}],&quot;text&quot;:&quot;total n = 50 RNA samples (per case: 12 samples, 2 controls)&quot;}],&quot;verticalAlign&quot;:&quot;CENTER&quot;,&quot;_lastCaretLocation&quot;:{&quot;lineIndex&quot;:0,&quot;runIndex&quot;:0,&quot;charIndex&quot;:58}},&quot;size&quot;:{&quot;x&quot;:269.38509347895774,&quot;y&quot;:29.793103448275865},&quot;targetSize&quot;:{&quot;x&quot;:269.38509347895774,&quot;y&quot;:2},&quot;format&quot;:&quot;BETTER_TEXT&quot;},&quot;parent&quot;:{&quot;type&quot;:&quot;CHILD&quot;,&quot;parentId&quot;:&quot;95082a06-dbd4-4cd2-8bba-800f7c359106&quot;,&quot;order&quot;:&quot;5&quot;}},&quot;1f244539-83e6-40fb-852f-c3885edfe084&quot;:{&quot;id&quot;:&quot;1f244539-83e6-40fb-852f-c3885edfe084&quot;,&quot;name&quot;:&quot;Augsburg 2.png&quot;,&quot;type&quot;:&quot;FIGURE_OBJECT&quot;,&quot;relativeTransform&quot;:{&quot;translate&quot;:{&quot;x&quot;:240.2692176574635,&quot;y&quot;:228.59251755703775},&quot;rotate&quot;:0,&quot;skewX&quot;:0,&quot;scale&quot;:{&quot;x&quot;:0.8164886796400883,&quot;y&quot;:0.8164886796400883}},&quot;image&quot;:{&quot;url&quot;:&quot;https://core.services.biorender.com/api/uploads/67f7608121e11eaf18b30e72/1744265345033_aee35d11-f419-4e49-a2e3-05fdc5294e35_icon.png&quot;,&quot;isPremium&quot;:false,&quot;isSignedURL&quot;:true,&quot;size&quot;:{&quot;x&quot;:300,&quot;y&quot;:232.3529411764706}},&quot;source&quot;:{&quot;id&quot;:&quot;67f7608121e11eaf18b30e72&quot;,&quot;type&quot;:&quot;UPLOADS&quot;},&quot;isPremium&quot;:false,&quot;parent&quot;:{&quot;type&quot;:&quot;CHILD&quot;,&quot;parentId&quot;:&quot;e4071558-2629-4dda-a045-1cd1a555d7e3&quot;,&quot;order&quot;:&quot;9999999999999999999999995&quot;}},&quot;2f30a877-b8ce-45f0-a81f-46f85e143d69&quot;:{&quot;id&quot;:&quot;2f30a877-b8ce-45f0-a81f-46f85e143d69&quot;,&quot;name&quot;:&quot;Augsburg 3.png&quot;,&quot;type&quot;:&quot;FIGURE_OBJECT&quot;,&quot;relativeTransform&quot;:{&quot;translate&quot;:{&quot;x&quot;:-420.6169245595846,&quot;y&quot;:782.7448062606834},&quot;rotate&quot;:0,&quot;skewX&quot;:0,&quot;scale&quot;:{&quot;x&quot;:0.812660126246768,&quot;y&quot;:0.812660126246768}},&quot;image&quot;:{&quot;url&quot;:&quot;https://core.services.biorender.com/api/uploads/67f760b77cbd53b7e9107adf/1744265399261_f147989f-1a7e-49d7-b222-e56dc369122a_icon.png&quot;,&quot;isPremium&quot;:false,&quot;isSignedURL&quot;:true,&quot;size&quot;:{&quot;x&quot;:300,&quot;y&quot;:232.3529411764706}},&quot;source&quot;:{&quot;id&quot;:&quot;67f760b77cbd53b7e9107adf&quot;,&quot;type&quot;:&quot;UPLOADS&quot;},&quot;isPremium&quot;:false,&quot;parent&quot;:{&quot;type&quot;:&quot;CHILD&quot;,&quot;parentId&quot;:&quot;e4071558-2629-4dda-a045-1cd1a555d7e3&quot;,&quot;order&quot;:&quot;9999999999999999999999997&quot;}},&quot;193707c5-f326-42b5-933f-af2e89ef4ada&quot;:{&quot;id&quot;:&quot;193707c5-f326-42b5-933f-af2e89ef4ada&quot;,&quot;name&quot;:&quot;Augsburg 4.png&quot;,&quot;type&quot;:&quot;FIGURE_OBJECT&quot;,&quot;relativeTransform&quot;:{&quot;translate&quot;:{&quot;x&quot;:-114.43470337177398,&quot;y&quot;:785.0655339754983},&quot;rotate&quot;:0,&quot;skewX&quot;:0,&quot;scale&quot;:{&quot;x&quot;:0.8269838997000739,&quot;y&quot;:0.8269838997000739}},&quot;image&quot;:{&quot;url&quot;:&quot;https://core.services.biorender.com/api/uploads/67f760e9d90c991381505cd0/1744265449351_1c215d3b-daaa-401f-98c9-faee31ee04f6_icon.png&quot;,&quot;isPremium&quot;:false,&quot;isSignedURL&quot;:true,&quot;size&quot;:{&quot;x&quot;:300,&quot;y&quot;:217.6470588235294}},&quot;source&quot;:{&quot;id&quot;:&quot;67f760e9d90c991381505cd0&quot;,&quot;type&quot;:&quot;UPLOADS&quot;},&quot;isPremium&quot;:false,&quot;parent&quot;:{&quot;type&quot;:&quot;CHILD&quot;,&quot;parentId&quot;:&quot;e4071558-2629-4dda-a045-1cd1a555d7e3&quot;,&quot;order&quot;:&quot;9999999999999999999999998&quot;}},&quot;22bf9172-77b9-4b80-9947-f3d51c4e9754&quot;:{&quot;id&quot;:&quot;22bf9172-77b9-4b80-9947-f3d51c4e9754&quot;,&quot;name&quot;:&quot;Augsburg 5.png&quot;,&quot;type&quot;:&quot;FIGURE_OBJECT&quot;,&quot;relativeTransform&quot;:{&quot;translate&quot;:{&quot;x&quot;:-260.9716479822308,&quot;y&quot;:491.63187723075816},&quot;rotate&quot;:0,&quot;skewX&quot;:0,&quot;scale&quot;:{&quot;x&quot;:0.686420755388148,&quot;y&quot;:0.686420755388148}},&quot;image&quot;:{&quot;url&quot;:&quot;https://core.services.biorender.com/api/uploads/67f761329b8cc58cebf71a9c/1744265522212_76bf2767-d7b8-4c04-922d-1ee32ca3053b_icon.png&quot;,&quot;isPremium&quot;:false,&quot;isSignedURL&quot;:true,&quot;size&quot;:{&quot;x&quot;:300,&quot;y&quot;:225.49019607843138}},&quot;source&quot;:{&quot;id&quot;:&quot;67f761329b8cc58cebf71a9c&quot;,&quot;type&quot;:&quot;UPLOADS&quot;},&quot;isPremium&quot;:false,&quot;parent&quot;:{&quot;type&quot;:&quot;CHILD&quot;,&quot;parentId&quot;:&quot;e4071558-2629-4dda-a045-1cd1a555d7e3&quot;,&quot;order&quot;:&quot;9999999999999999999999999&quot;}},&quot;d83a589d-7f93-4b12-aef3-c213f6a902bb&quot;:{&quot;id&quot;:&quot;d83a589d-7f93-4b12-aef3-c213f6a902bb&quot;,&quot;name&quot;:&quot;Augsburg 6.png&quot;,&quot;type&quot;:&quot;FIGURE_OBJECT&quot;,&quot;relativeTransform&quot;:{&quot;translate&quot;:{&quot;x&quot;:-466.95177983926374,&quot;y&quot;:490.58133651921673},&quot;rotate&quot;:0,&quot;skewX&quot;:0,&quot;scale&quot;:{&quot;x&quot;:0.6867769819348447,&quot;y&quot;:0.6867769819348447}},&quot;image&quot;:{&quot;url&quot;:&quot;https://core.services.biorender.com/api/uploads/67f7614af979846418bc4c33/1744265546548_257c80f2-30d6-441a-9ee6-1130e878c296_icon.png&quot;,&quot;isPremium&quot;:false,&quot;isSignedURL&quot;:true,&quot;size&quot;:{&quot;x&quot;:300,&quot;y&quot;:228.43137254901958}},&quot;source&quot;:{&quot;id&quot;:&quot;67f7614af979846418bc4c33&quot;,&quot;type&quot;:&quot;UPLOADS&quot;},&quot;isPremium&quot;:false,&quot;parent&quot;:{&quot;type&quot;:&quot;CHILD&quot;,&quot;parentId&quot;:&quot;e4071558-2629-4dda-a045-1cd1a555d7e3&quot;,&quot;order&quot;:&quot;99999999999999999999999995&quot;}},&quot;ceb6fc7c-3f55-4956-a40f-d71497a1e00c&quot;:{&quot;id&quot;:&quot;ceb6fc7c-3f55-4956-a40f-d71497a1e00c&quot;,&quot;name&quot;:&quot;image.png&quot;,&quot;type&quot;:&quot;FIGURE_OBJECT&quot;,&quot;relativeTransform&quot;:{&quot;translate&quot;:{&quot;x&quot;:8.191474885204922,&quot;y&quot;:-403.6612993804175},&quot;rotate&quot;:0,&quot;skewX&quot;:0,&quot;scale&quot;:{&quot;x&quot;:1.2234737415428676,&quot;y&quot;:1.2234737415428676}},&quot;image&quot;:{&quot;url&quot;:&quot;https://core.services.biorender.com/api/uploads/6822e72cd3af700200430617/1747117868740_42e3edfb-1e95-4f59-a4e8-ba0ec4b185b9_icon.png&quot;,&quot;isPremium&quot;:false,&quot;isSignedURL&quot;:true,&quot;size&quot;:{&quot;x&quot;:300,&quot;y&quot;:238.13559322033896}},&quot;source&quot;:{&quot;id&quot;:&quot;6822e72cd3af700200430617&quot;,&quot;type&quot;:&quot;UPLOADS&quot;},&quot;isPremium&quot;:false,&quot;parent&quot;:{&quot;type&quot;:&quot;CHILD&quot;,&quot;parentId&quot;:&quot;e4071558-2629-4dda-a045-1cd1a555d7e3&quot;,&quot;order&quot;:&quot;99999999999999999999999997&quot;}}}}"/>
  <p:tag name="TRANSPARENTBACKGROUND" val="false"/>
  <p:tag name="VERSION" val="1767335036583"/>
  <p:tag name="TITLE" val="Copy of General project framework"/>
  <p:tag name="CREATORNAME" val="Friederike Liesche-starnecker"/>
  <p:tag name="DATEINSERTED" val="1767335141841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757118F-9176-D84D-994A-36EBE0C48AD3}">
  <we:reference id="wa200006038" version="1.0.0.4" store="de-DE" storeType="OMEX"/>
  <we:alternateReferences>
    <we:reference id="wa200006038" version="1.0.0.4" store="" storeType="OMEX"/>
  </we:alternateReferences>
  <we:properties>
    <we:property name="has-user-completed-add" value="true"/>
    <we:property name="pptx_export_from_biorender" value="false"/>
  </we:properties>
  <we:bindings/>
  <we:snapshot xmlns:r="http://schemas.openxmlformats.org/officeDocument/2006/relationships"/>
  <we:extLst>
    <a:ext xmlns:a="http://schemas.openxmlformats.org/drawingml/2006/main" uri="{0858819E-0033-43BF-8937-05EC82904868}">
      <we:backgroundApp state="1" runtimeId="Taskpane.Url"/>
    </a:ext>
  </we:extLst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</Words>
  <Application>Microsoft Macintosh PowerPoint</Application>
  <PresentationFormat>Breitbild</PresentationFormat>
  <Paragraphs>45</Paragraphs>
  <Slides>11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Nicola Jungbäck</dc:creator>
  <cp:lastModifiedBy>Nicola Jungbäck</cp:lastModifiedBy>
  <cp:revision>35</cp:revision>
  <dcterms:created xsi:type="dcterms:W3CDTF">2025-05-21T06:08:14Z</dcterms:created>
  <dcterms:modified xsi:type="dcterms:W3CDTF">2026-03-02T11:27:16Z</dcterms:modified>
</cp:coreProperties>
</file>