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5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0FC-8110-4992-B553-CF48263E8BED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47FC8-4885-445C-9514-31DEEEB9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174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0FC-8110-4992-B553-CF48263E8BED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47FC8-4885-445C-9514-31DEEEB9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72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0FC-8110-4992-B553-CF48263E8BED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47FC8-4885-445C-9514-31DEEEB9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8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0FC-8110-4992-B553-CF48263E8BED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47FC8-4885-445C-9514-31DEEEB9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124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0FC-8110-4992-B553-CF48263E8BED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47FC8-4885-445C-9514-31DEEEB9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6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0FC-8110-4992-B553-CF48263E8BED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47FC8-4885-445C-9514-31DEEEB9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66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0FC-8110-4992-B553-CF48263E8BED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47FC8-4885-445C-9514-31DEEEB9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38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0FC-8110-4992-B553-CF48263E8BED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47FC8-4885-445C-9514-31DEEEB9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722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0FC-8110-4992-B553-CF48263E8BED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47FC8-4885-445C-9514-31DEEEB9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73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0FC-8110-4992-B553-CF48263E8BED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47FC8-4885-445C-9514-31DEEEB9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47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E0FC-8110-4992-B553-CF48263E8BED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47FC8-4885-445C-9514-31DEEEB9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0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1E0FC-8110-4992-B553-CF48263E8BED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47FC8-4885-445C-9514-31DEEEB92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166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377D89-011E-AD60-D748-9BB9BC46E9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572000" cy="270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CD1D4E-7EB6-5E99-0C05-ACBCB39C59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219" y="0"/>
            <a:ext cx="4480781" cy="270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CADFAC-6306-BDE2-9FA2-6E5EDC2268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46440"/>
            <a:ext cx="4572000" cy="2478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0D0129-FC12-7897-D82F-B97EE04C59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219" y="2846440"/>
            <a:ext cx="4480781" cy="247801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A37CD38B-ECAD-39EE-A478-BDB4701A805E}"/>
              </a:ext>
            </a:extLst>
          </p:cNvPr>
          <p:cNvSpPr txBox="1"/>
          <p:nvPr/>
        </p:nvSpPr>
        <p:spPr>
          <a:xfrm>
            <a:off x="4728862" y="86504"/>
            <a:ext cx="866140" cy="31369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Fig.1(a-2)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63BEED03-8821-592E-3516-BC63E9E2CA57}"/>
              </a:ext>
            </a:extLst>
          </p:cNvPr>
          <p:cNvSpPr txBox="1"/>
          <p:nvPr/>
        </p:nvSpPr>
        <p:spPr>
          <a:xfrm>
            <a:off x="85202" y="86510"/>
            <a:ext cx="832485" cy="31369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Fig.1(a-1</a:t>
            </a: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D31C7DAE-668C-2D4A-06B9-3E5FD31C9B8F}"/>
              </a:ext>
            </a:extLst>
          </p:cNvPr>
          <p:cNvSpPr txBox="1"/>
          <p:nvPr/>
        </p:nvSpPr>
        <p:spPr>
          <a:xfrm>
            <a:off x="89797" y="2911529"/>
            <a:ext cx="852805" cy="32702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Fig.1(a-3)</a:t>
            </a:r>
            <a:endParaRPr lang="en-US" sz="1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08F85BB0-651F-F87A-7B5A-4A9B2B82B425}"/>
              </a:ext>
            </a:extLst>
          </p:cNvPr>
          <p:cNvSpPr txBox="1"/>
          <p:nvPr/>
        </p:nvSpPr>
        <p:spPr>
          <a:xfrm>
            <a:off x="4765027" y="2955777"/>
            <a:ext cx="852805" cy="32702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Fig.1b</a:t>
            </a:r>
            <a:endParaRPr lang="en-US" sz="1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F5FDDA-E24F-BA7A-90BC-46DA5781D148}"/>
              </a:ext>
            </a:extLst>
          </p:cNvPr>
          <p:cNvSpPr txBox="1"/>
          <p:nvPr/>
        </p:nvSpPr>
        <p:spPr>
          <a:xfrm>
            <a:off x="0" y="5737123"/>
            <a:ext cx="914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1(a-1,2,3) and (b)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Raw figures of SSR markers which showed polymorphism in parental lines (PBW 343 and BSM 583) resolved on 3% agarose. These figures are used as Fig 3a and 3b in the manuscript</a:t>
            </a:r>
          </a:p>
        </p:txBody>
      </p:sp>
    </p:spTree>
    <p:extLst>
      <p:ext uri="{BB962C8B-B14F-4D97-AF65-F5344CB8AC3E}">
        <p14:creationId xmlns:p14="http://schemas.microsoft.com/office/powerpoint/2010/main" val="2530859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D00FF5-5CF7-F8AA-90EA-6E3E8EDC1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09"/>
            <a:ext cx="4324381" cy="29813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78EFCA-841F-27AD-6A40-F44D8030B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584" y="12610"/>
            <a:ext cx="4734416" cy="2981313"/>
          </a:xfrm>
          <a:prstGeom prst="rect">
            <a:avLst/>
          </a:prstGeom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B1D9D092-BFEF-4180-D99A-A7842495AB96}"/>
              </a:ext>
            </a:extLst>
          </p:cNvPr>
          <p:cNvSpPr txBox="1"/>
          <p:nvPr/>
        </p:nvSpPr>
        <p:spPr>
          <a:xfrm>
            <a:off x="85202" y="86510"/>
            <a:ext cx="832485" cy="31369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Fig.2</a:t>
            </a:r>
            <a:r>
              <a:rPr lang="en-US" sz="1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.1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9E7D4CAF-3F5E-30C4-3FAA-F22ED0717091}"/>
              </a:ext>
            </a:extLst>
          </p:cNvPr>
          <p:cNvSpPr txBox="1"/>
          <p:nvPr/>
        </p:nvSpPr>
        <p:spPr>
          <a:xfrm>
            <a:off x="4558892" y="106178"/>
            <a:ext cx="721033" cy="2940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Fig.2</a:t>
            </a:r>
            <a:r>
              <a:rPr lang="en-US" sz="1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.2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84FFEA-4332-03DC-AACF-76A457F66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7824"/>
            <a:ext cx="4324381" cy="2684048"/>
          </a:xfrm>
          <a:prstGeom prst="rect">
            <a:avLst/>
          </a:prstGeom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806C828A-DB3B-7820-0A46-B19FCB65A5C6}"/>
              </a:ext>
            </a:extLst>
          </p:cNvPr>
          <p:cNvSpPr txBox="1"/>
          <p:nvPr/>
        </p:nvSpPr>
        <p:spPr>
          <a:xfrm>
            <a:off x="6563" y="3149267"/>
            <a:ext cx="721033" cy="2940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Fig.2</a:t>
            </a:r>
            <a:r>
              <a:rPr lang="en-US" sz="1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.3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058138-A2BF-650A-A32C-C5A585DC66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583" y="3087491"/>
            <a:ext cx="4727853" cy="2684048"/>
          </a:xfrm>
          <a:prstGeom prst="rect">
            <a:avLst/>
          </a:prstGeom>
        </p:spPr>
      </p:pic>
      <p:sp>
        <p:nvSpPr>
          <p:cNvPr id="15" name="Text Box 4">
            <a:extLst>
              <a:ext uri="{FF2B5EF4-FFF2-40B4-BE49-F238E27FC236}">
                <a16:creationId xmlns:a16="http://schemas.microsoft.com/office/drawing/2014/main" id="{273AE090-90E7-A683-D05C-D47365AFB7AD}"/>
              </a:ext>
            </a:extLst>
          </p:cNvPr>
          <p:cNvSpPr txBox="1"/>
          <p:nvPr/>
        </p:nvSpPr>
        <p:spPr>
          <a:xfrm>
            <a:off x="4494982" y="3139439"/>
            <a:ext cx="721033" cy="2940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Fig.2</a:t>
            </a:r>
            <a:r>
              <a:rPr lang="en-US" sz="1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.4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D95271-497E-57C2-1151-F9135E87024B}"/>
              </a:ext>
            </a:extLst>
          </p:cNvPr>
          <p:cNvSpPr txBox="1"/>
          <p:nvPr/>
        </p:nvSpPr>
        <p:spPr>
          <a:xfrm>
            <a:off x="6564" y="5865107"/>
            <a:ext cx="92406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Figure 2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to 4)Polyacrylamide gel profile of SSR marker wmc182 showing amplification in F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Plants of PBW 343 × BSM 583 L: 100 bp ladder; P1: PBW 343; P2: BSM 583 . This picture used as Fig 4 in the manuscript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9495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66</TotalTime>
  <Words>132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Jajati Keshari Nayak</dc:creator>
  <cp:lastModifiedBy>Jajati Keshari Nayak</cp:lastModifiedBy>
  <cp:revision>4</cp:revision>
  <dcterms:created xsi:type="dcterms:W3CDTF">2025-12-09T06:24:13Z</dcterms:created>
  <dcterms:modified xsi:type="dcterms:W3CDTF">2025-12-09T07:30:23Z</dcterms:modified>
</cp:coreProperties>
</file>