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00"/>
    <a:srgbClr val="9999FF"/>
    <a:srgbClr val="FE0000"/>
    <a:srgbClr val="00FFFF"/>
    <a:srgbClr val="FF8001"/>
    <a:srgbClr val="FFFF00"/>
    <a:srgbClr val="7F4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/>
    <p:restoredTop sz="97182"/>
  </p:normalViewPr>
  <p:slideViewPr>
    <p:cSldViewPr snapToGrid="0" showGuides="1">
      <p:cViewPr varScale="1">
        <p:scale>
          <a:sx n="127" d="100"/>
          <a:sy n="127" d="100"/>
        </p:scale>
        <p:origin x="53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ez Solis, Erick" userId="2df02556-b87b-430d-9571-db01eee777b2" providerId="ADAL" clId="{BAE3D513-FDE6-4DCA-A5D8-C35851BDDE3C}"/>
    <pc:docChg chg="modSld">
      <pc:chgData name="Perez Solis, Erick" userId="2df02556-b87b-430d-9571-db01eee777b2" providerId="ADAL" clId="{BAE3D513-FDE6-4DCA-A5D8-C35851BDDE3C}" dt="2025-04-15T05:47:54.428" v="24" actId="20577"/>
      <pc:docMkLst>
        <pc:docMk/>
      </pc:docMkLst>
      <pc:sldChg chg="modSp mod">
        <pc:chgData name="Perez Solis, Erick" userId="2df02556-b87b-430d-9571-db01eee777b2" providerId="ADAL" clId="{BAE3D513-FDE6-4DCA-A5D8-C35851BDDE3C}" dt="2025-04-15T05:47:54.428" v="24" actId="20577"/>
        <pc:sldMkLst>
          <pc:docMk/>
          <pc:sldMk cId="2203050038" sldId="256"/>
        </pc:sldMkLst>
        <pc:spChg chg="mod">
          <ac:chgData name="Perez Solis, Erick" userId="2df02556-b87b-430d-9571-db01eee777b2" providerId="ADAL" clId="{BAE3D513-FDE6-4DCA-A5D8-C35851BDDE3C}" dt="2025-04-15T05:47:54.428" v="24" actId="20577"/>
          <ac:spMkLst>
            <pc:docMk/>
            <pc:sldMk cId="2203050038" sldId="256"/>
            <ac:spMk id="2" creationId="{30A0CD9B-D92E-180D-FE9E-14D699D9837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82477-8500-8D4A-9031-35D1EDC2B450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1A33C-9F67-9A4A-94BF-FFC40F4AB7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9041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3659BA-9168-F140-A450-DB9DCE0E15D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847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6866E3-378C-D488-8566-6F98EB0D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A23F53-C3AB-F137-6C6B-6AAF9B8F4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4013C3-A149-CFE9-9C8C-D31C2705C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EF5CAE2-13DA-4EBB-C7EF-4254E45EE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B4CEF3-84ED-F267-95C5-275E57AA1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85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C46CF5-B20F-A1EB-0B67-7F31ED7D9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B5CCD7C-1B53-2203-92C7-2C46C6F62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B85290-14C8-7A58-A2BC-B8CB233F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2754F2-9EEC-AEFF-86D1-E037F2334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0A2AE9-52EB-63F8-5BF0-BDA983798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673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8303DB0-7EA5-2C74-FF72-630C063DBC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264A1EA-6508-0DC0-E0E1-9E1103018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0918BE-E312-BBB9-1F5C-073FA884A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96B96F-153C-2B6A-2A74-5011B080F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08177D-A200-B273-BA3E-B49B31A11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5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CC19DF-E9F2-8974-1EDC-BB97898E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758C19-3777-DAA4-B3CB-66746673E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8E5165B-0CAF-5F22-5F85-2D0CA1484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89EF13B-18AB-7111-A731-16DACB7C4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6871B6-D57B-7FA7-61C3-95A7617CA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3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1D469D-D6D2-BC64-BD2D-485FF853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4F76BBC-ADA2-4992-0A88-E6D9ECF83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650082-D068-31AA-DADE-73DE51C4E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14A8CED-5129-DD6D-A125-3F8A788F9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E5A557-4E75-94D0-E391-5F00DA247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797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F7036B-2AAF-1C9C-EB9B-0F8FE4846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E6FB24A-84E7-2047-D109-1AB5CD0B55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1AA718D-B6D2-0E81-E757-9D01F7CA9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8C3272B-3A8F-9904-E967-F62358E7E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7A62FC-7B41-7F59-6122-D711BF98D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7119B4C-DB58-DA18-DDE8-C7D62B06D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2147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1C4656-3A01-2F6F-B0CB-5D8E4FF79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BD1CE52-33FA-EA10-60D7-5BCD3730E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100C478-FA3B-CDE6-4B05-7F76281140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74B3EC1-33F9-FBD0-E90C-0601B07D1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8AC3ABE-E43A-644D-7BA5-1B23A23AEB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8FC3359-6301-90EA-F648-D00CFD33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E1FE3E3-4A63-A8FA-97DE-AFE212C6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AECEB58-50A7-ECAB-6437-E17BEBEFF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60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0FA35E-DFCA-32B8-C5FB-8544E6FEC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DC3200A-B1F2-CF07-D8AB-EE3608ABC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449C96D-961E-F9CE-11B8-303B8941D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2DDE1BC-D74D-ABE6-0591-27C4490D9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409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A9D3C23-DB4D-ED01-4629-433AE5CC4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EF5B39B-E90E-D775-FDC8-684C54113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D38917-3FCC-078D-5474-D2B12419E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16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5EB62F-AA27-CEBF-35F4-BCC8D58F6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0FF3E3-514C-D1CD-32FA-2926C9E47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41CE924-58DF-47A2-ACC5-C05AB2156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CE5362-C243-4BEA-89A2-6DEE2B159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A4BEFB8-3B67-01E6-AD06-35447AA2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AADE4D1-A055-355A-1FD4-EAB463E52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14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CA69F8-E662-6476-E1F7-CBE18F1B2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1B9C0D1-A2B2-AD68-FCB8-A140018151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F6791B3-4D29-8E22-0DB8-9EB82CC3E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CCD0E8-CD59-C3BE-AA2D-5627C6717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34DBDA8-8DB1-F5E0-29E3-9A73D970A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922EBB-5755-955F-608D-C34F4D037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538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1040A13-1E32-C9A9-582A-55BBF2F69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85BAE03-418C-5FAD-3E1E-A3E3BB134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32E05F-2836-852D-B834-81D468D152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10BE1-C56A-2546-BD53-C88FD3DA56AB}" type="datetimeFigureOut">
              <a:rPr kumimoji="1" lang="ja-JP" altLang="en-US" smtClean="0"/>
              <a:t>2026/3/8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F57940-FAA1-7CE0-7A04-AB048AA5D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5B2B52-6D5F-4C44-25A9-02F719445E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07BA7-6C13-584D-930D-F0660B7B3E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4710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EB607A0-3A35-43E5-A9B3-BB53546AC8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75" t="19260" r="29018"/>
          <a:stretch/>
        </p:blipFill>
        <p:spPr>
          <a:xfrm>
            <a:off x="606830" y="1404851"/>
            <a:ext cx="3117272" cy="37247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53BABFA-FBFC-CBCD-D775-FC4874CAE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089" t="19260" r="27521"/>
          <a:stretch/>
        </p:blipFill>
        <p:spPr>
          <a:xfrm>
            <a:off x="8196349" y="1404850"/>
            <a:ext cx="3217026" cy="372475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9D9FA67-B79F-0B02-4A16-7D1E3504EB90}"/>
              </a:ext>
            </a:extLst>
          </p:cNvPr>
          <p:cNvSpPr txBox="1"/>
          <p:nvPr/>
        </p:nvSpPr>
        <p:spPr>
          <a:xfrm>
            <a:off x="4233947" y="5224642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8FB6777-C84F-8AC5-19C2-94E78CF92724}"/>
              </a:ext>
            </a:extLst>
          </p:cNvPr>
          <p:cNvSpPr txBox="1"/>
          <p:nvPr/>
        </p:nvSpPr>
        <p:spPr>
          <a:xfrm>
            <a:off x="493367" y="5224643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S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170B31-AE06-3A04-F9C8-E9A9E0604A04}"/>
              </a:ext>
            </a:extLst>
          </p:cNvPr>
          <p:cNvSpPr txBox="1"/>
          <p:nvPr/>
        </p:nvSpPr>
        <p:spPr>
          <a:xfrm>
            <a:off x="8196349" y="5224641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L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CB152D88-BC2C-9A1D-BE4D-DEE5250E40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624" t="17999" r="29660"/>
          <a:stretch/>
        </p:blipFill>
        <p:spPr>
          <a:xfrm>
            <a:off x="4437609" y="1346661"/>
            <a:ext cx="3009207" cy="3782946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49C308-8B7B-9CD4-A5BD-D94117F3A416}"/>
              </a:ext>
            </a:extLst>
          </p:cNvPr>
          <p:cNvSpPr txBox="1"/>
          <p:nvPr/>
        </p:nvSpPr>
        <p:spPr>
          <a:xfrm>
            <a:off x="1166648" y="788276"/>
            <a:ext cx="254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Miyazaki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-Tree</a:t>
            </a:r>
            <a:endParaRPr kumimoji="1" lang="ja-JP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EB3AABE9-7109-C5A8-3D86-8C0F8E483003}"/>
              </a:ext>
            </a:extLst>
          </p:cNvPr>
          <p:cNvSpPr/>
          <p:nvPr/>
        </p:nvSpPr>
        <p:spPr>
          <a:xfrm>
            <a:off x="420414" y="5990897"/>
            <a:ext cx="294289" cy="28378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6D8DC96-68A9-0882-D391-C0018F2330C8}"/>
              </a:ext>
            </a:extLst>
          </p:cNvPr>
          <p:cNvSpPr txBox="1"/>
          <p:nvPr/>
        </p:nvSpPr>
        <p:spPr>
          <a:xfrm>
            <a:off x="714703" y="5948121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J1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BD7157D7-179F-FAB3-A56E-5DFED1167D55}"/>
              </a:ext>
            </a:extLst>
          </p:cNvPr>
          <p:cNvSpPr/>
          <p:nvPr/>
        </p:nvSpPr>
        <p:spPr>
          <a:xfrm>
            <a:off x="1237451" y="5993813"/>
            <a:ext cx="294289" cy="2837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AC43088-BFED-6472-9F8F-8856AA5A20EE}"/>
              </a:ext>
            </a:extLst>
          </p:cNvPr>
          <p:cNvSpPr txBox="1"/>
          <p:nvPr/>
        </p:nvSpPr>
        <p:spPr>
          <a:xfrm>
            <a:off x="1529594" y="5954468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J3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角丸四角形 19">
            <a:extLst>
              <a:ext uri="{FF2B5EF4-FFF2-40B4-BE49-F238E27FC236}">
                <a16:creationId xmlns:a16="http://schemas.microsoft.com/office/drawing/2014/main" id="{8F871ADC-595D-F55B-1EC0-8DC9941B8D10}"/>
              </a:ext>
            </a:extLst>
          </p:cNvPr>
          <p:cNvSpPr/>
          <p:nvPr/>
        </p:nvSpPr>
        <p:spPr>
          <a:xfrm>
            <a:off x="2054488" y="6003591"/>
            <a:ext cx="294289" cy="283780"/>
          </a:xfrm>
          <a:prstGeom prst="roundRect">
            <a:avLst/>
          </a:prstGeom>
          <a:solidFill>
            <a:srgbClr val="FF800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0E8F083-C65C-FEE7-74C8-ABA8A3B8CBCE}"/>
              </a:ext>
            </a:extLst>
          </p:cNvPr>
          <p:cNvSpPr txBox="1"/>
          <p:nvPr/>
        </p:nvSpPr>
        <p:spPr>
          <a:xfrm>
            <a:off x="2386185" y="5960815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J4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C92BF23B-89CE-7D23-3748-DCCA261047E3}"/>
              </a:ext>
            </a:extLst>
          </p:cNvPr>
          <p:cNvSpPr/>
          <p:nvPr/>
        </p:nvSpPr>
        <p:spPr>
          <a:xfrm>
            <a:off x="2979735" y="6003591"/>
            <a:ext cx="294289" cy="28378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4634740-724D-9628-8097-0357A5753A69}"/>
              </a:ext>
            </a:extLst>
          </p:cNvPr>
          <p:cNvSpPr txBox="1"/>
          <p:nvPr/>
        </p:nvSpPr>
        <p:spPr>
          <a:xfrm>
            <a:off x="3316063" y="5960815"/>
            <a:ext cx="158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J-unclassified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0A0CD9B-D92E-180D-FE9E-14D699D98375}"/>
              </a:ext>
            </a:extLst>
          </p:cNvPr>
          <p:cNvSpPr txBox="1"/>
          <p:nvPr/>
        </p:nvSpPr>
        <p:spPr>
          <a:xfrm>
            <a:off x="420413" y="241160"/>
            <a:ext cx="1138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Appendix 2</a:t>
            </a:r>
            <a:r>
              <a:rPr lang="en-US" altLang="ja-JP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.</a:t>
            </a:r>
            <a:r>
              <a:rPr lang="en-US" altLang="ja-JP" sz="1800" b="1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Miyazaki, Japan, and Global Trees of S, M, and L segments by</a:t>
            </a:r>
            <a:r>
              <a:rPr lang="en-US" altLang="ja-JP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 the </a:t>
            </a:r>
            <a:r>
              <a:rPr lang="en" altLang="ja-JP" b="1" dirty="0">
                <a:solidFill>
                  <a:srgbClr val="202122"/>
                </a:solidFill>
                <a:latin typeface="Arial" panose="020B0604020202020204" pitchFamily="34" charset="0"/>
                <a:ea typeface="游明朝" panose="02020400000000000000" pitchFamily="18" charset="-128"/>
              </a:rPr>
              <a:t>n</a:t>
            </a:r>
            <a:r>
              <a:rPr lang="en" altLang="ja-JP" b="1" i="0" u="none" strike="noStrike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eighbor joining method</a:t>
            </a:r>
            <a:r>
              <a:rPr lang="en-US" altLang="ja-JP" sz="1800" b="1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05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E4817479-76B8-2CB6-898C-FF11977BB7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47" t="16586" r="27273"/>
          <a:stretch/>
        </p:blipFill>
        <p:spPr>
          <a:xfrm>
            <a:off x="4301836" y="1687505"/>
            <a:ext cx="3325091" cy="384610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FE95724-DE45-F6E0-2606-E64EE0A12E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84" t="14113" r="28235"/>
          <a:stretch/>
        </p:blipFill>
        <p:spPr>
          <a:xfrm>
            <a:off x="548640" y="1629140"/>
            <a:ext cx="3325091" cy="396283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22FB5C0-3CE4-0970-8C7A-48C33C678F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35" t="14097" r="28484"/>
          <a:stretch/>
        </p:blipFill>
        <p:spPr>
          <a:xfrm>
            <a:off x="8198068" y="1570776"/>
            <a:ext cx="3325091" cy="3962831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05FE242-20D9-A802-6650-006337A49581}"/>
              </a:ext>
            </a:extLst>
          </p:cNvPr>
          <p:cNvSpPr txBox="1"/>
          <p:nvPr/>
        </p:nvSpPr>
        <p:spPr>
          <a:xfrm>
            <a:off x="502920" y="5509280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S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8039C52-06E9-DF75-FFAA-E9B15E5BBE0C}"/>
              </a:ext>
            </a:extLst>
          </p:cNvPr>
          <p:cNvSpPr txBox="1"/>
          <p:nvPr/>
        </p:nvSpPr>
        <p:spPr>
          <a:xfrm>
            <a:off x="4282336" y="5528352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0CDCE84-BDEB-E648-5B66-9057905E7932}"/>
              </a:ext>
            </a:extLst>
          </p:cNvPr>
          <p:cNvSpPr txBox="1"/>
          <p:nvPr/>
        </p:nvSpPr>
        <p:spPr>
          <a:xfrm>
            <a:off x="8152348" y="5528352"/>
            <a:ext cx="341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latin typeface="Arial" panose="020B0604020202020204" pitchFamily="34" charset="0"/>
                <a:cs typeface="Arial" panose="020B0604020202020204" pitchFamily="34" charset="0"/>
              </a:rPr>
              <a:t>L segment</a:t>
            </a:r>
            <a:endParaRPr kumimoji="1" lang="ja-JP" alt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82714B4-ABD8-A71F-E62D-0B38767E09A4}"/>
              </a:ext>
            </a:extLst>
          </p:cNvPr>
          <p:cNvSpPr txBox="1"/>
          <p:nvPr/>
        </p:nvSpPr>
        <p:spPr>
          <a:xfrm>
            <a:off x="1166648" y="788276"/>
            <a:ext cx="254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Japan-Tree</a:t>
            </a:r>
            <a:endParaRPr kumimoji="1" lang="ja-JP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CDAC4552-B113-12AF-6C72-299E62EA4EC2}"/>
              </a:ext>
            </a:extLst>
          </p:cNvPr>
          <p:cNvSpPr/>
          <p:nvPr/>
        </p:nvSpPr>
        <p:spPr>
          <a:xfrm>
            <a:off x="420414" y="6201097"/>
            <a:ext cx="294289" cy="28378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3F23D11-06D6-A4B9-1230-1F316B0C44E4}"/>
              </a:ext>
            </a:extLst>
          </p:cNvPr>
          <p:cNvSpPr txBox="1"/>
          <p:nvPr/>
        </p:nvSpPr>
        <p:spPr>
          <a:xfrm>
            <a:off x="714703" y="6147815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J1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B8A6399C-3045-A54D-EDEF-D424D7841809}"/>
              </a:ext>
            </a:extLst>
          </p:cNvPr>
          <p:cNvSpPr/>
          <p:nvPr/>
        </p:nvSpPr>
        <p:spPr>
          <a:xfrm>
            <a:off x="1240219" y="6211612"/>
            <a:ext cx="294289" cy="28378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D3F7FE-9130-0C5E-7036-4B78F655C78F}"/>
              </a:ext>
            </a:extLst>
          </p:cNvPr>
          <p:cNvSpPr txBox="1"/>
          <p:nvPr/>
        </p:nvSpPr>
        <p:spPr>
          <a:xfrm>
            <a:off x="1560781" y="6163585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J2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733694DD-50DE-504E-E29D-FC7A61B0D77B}"/>
              </a:ext>
            </a:extLst>
          </p:cNvPr>
          <p:cNvSpPr/>
          <p:nvPr/>
        </p:nvSpPr>
        <p:spPr>
          <a:xfrm>
            <a:off x="2099293" y="6214526"/>
            <a:ext cx="294289" cy="2837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8850E1C-741F-179C-0FD6-0A82A83A7565}"/>
              </a:ext>
            </a:extLst>
          </p:cNvPr>
          <p:cNvSpPr txBox="1"/>
          <p:nvPr/>
        </p:nvSpPr>
        <p:spPr>
          <a:xfrm>
            <a:off x="2422969" y="6164668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J3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角丸四角形 26">
            <a:extLst>
              <a:ext uri="{FF2B5EF4-FFF2-40B4-BE49-F238E27FC236}">
                <a16:creationId xmlns:a16="http://schemas.microsoft.com/office/drawing/2014/main" id="{7337FBB8-DA54-88AC-9784-E3CDAB3E3A65}"/>
              </a:ext>
            </a:extLst>
          </p:cNvPr>
          <p:cNvSpPr/>
          <p:nvPr/>
        </p:nvSpPr>
        <p:spPr>
          <a:xfrm>
            <a:off x="3000418" y="6224301"/>
            <a:ext cx="294289" cy="283780"/>
          </a:xfrm>
          <a:prstGeom prst="roundRect">
            <a:avLst/>
          </a:prstGeom>
          <a:solidFill>
            <a:srgbClr val="FF800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A8E8EBB-C6EF-59F6-44FC-771BC06BF232}"/>
              </a:ext>
            </a:extLst>
          </p:cNvPr>
          <p:cNvSpPr txBox="1"/>
          <p:nvPr/>
        </p:nvSpPr>
        <p:spPr>
          <a:xfrm>
            <a:off x="3300582" y="6181530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J4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977CA399-C58B-C9B7-2221-71D7E83A2F5F}"/>
              </a:ext>
            </a:extLst>
          </p:cNvPr>
          <p:cNvSpPr/>
          <p:nvPr/>
        </p:nvSpPr>
        <p:spPr>
          <a:xfrm>
            <a:off x="3930578" y="6229555"/>
            <a:ext cx="294289" cy="283780"/>
          </a:xfrm>
          <a:prstGeom prst="roundRect">
            <a:avLst/>
          </a:prstGeom>
          <a:solidFill>
            <a:srgbClr val="999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2FE955F-774F-021F-C898-C0130D05138F}"/>
              </a:ext>
            </a:extLst>
          </p:cNvPr>
          <p:cNvSpPr txBox="1"/>
          <p:nvPr/>
        </p:nvSpPr>
        <p:spPr>
          <a:xfrm>
            <a:off x="4230748" y="6197296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C4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角丸四角形 31">
            <a:extLst>
              <a:ext uri="{FF2B5EF4-FFF2-40B4-BE49-F238E27FC236}">
                <a16:creationId xmlns:a16="http://schemas.microsoft.com/office/drawing/2014/main" id="{CDCA1FB0-1BC7-6EFE-605A-DDF02A5B5DB8}"/>
              </a:ext>
            </a:extLst>
          </p:cNvPr>
          <p:cNvSpPr/>
          <p:nvPr/>
        </p:nvSpPr>
        <p:spPr>
          <a:xfrm>
            <a:off x="4881766" y="6255834"/>
            <a:ext cx="294289" cy="2837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34CD49B-C079-D760-5AB8-C0878C584358}"/>
              </a:ext>
            </a:extLst>
          </p:cNvPr>
          <p:cNvSpPr txBox="1"/>
          <p:nvPr/>
        </p:nvSpPr>
        <p:spPr>
          <a:xfrm>
            <a:off x="5181935" y="6223575"/>
            <a:ext cx="104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C5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2BDEF24-8CFF-F343-BBE1-5055D11976DF}"/>
              </a:ext>
            </a:extLst>
          </p:cNvPr>
          <p:cNvSpPr/>
          <p:nvPr/>
        </p:nvSpPr>
        <p:spPr>
          <a:xfrm>
            <a:off x="5843457" y="6261094"/>
            <a:ext cx="294289" cy="28378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DA344A0-1B10-B358-6495-775C49F3E39E}"/>
              </a:ext>
            </a:extLst>
          </p:cNvPr>
          <p:cNvSpPr txBox="1"/>
          <p:nvPr/>
        </p:nvSpPr>
        <p:spPr>
          <a:xfrm>
            <a:off x="6154139" y="6228835"/>
            <a:ext cx="177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J-unclassified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47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E3215E-FB41-2513-44F8-66BBB551C2C6}"/>
              </a:ext>
            </a:extLst>
          </p:cNvPr>
          <p:cNvSpPr txBox="1"/>
          <p:nvPr/>
        </p:nvSpPr>
        <p:spPr>
          <a:xfrm>
            <a:off x="657664" y="5941713"/>
            <a:ext cx="2754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S segment</a:t>
            </a:r>
            <a:endParaRPr kumimoji="1" lang="ja-JP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BA719EB-D9AF-8385-1B8E-119D1D61DDB7}"/>
              </a:ext>
            </a:extLst>
          </p:cNvPr>
          <p:cNvSpPr txBox="1"/>
          <p:nvPr/>
        </p:nvSpPr>
        <p:spPr>
          <a:xfrm>
            <a:off x="4723886" y="5946745"/>
            <a:ext cx="2754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segment</a:t>
            </a:r>
            <a:endParaRPr kumimoji="1" lang="ja-JP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E8E0CFC-0AF0-AEAC-62CB-4D89594BF6FD}"/>
              </a:ext>
            </a:extLst>
          </p:cNvPr>
          <p:cNvSpPr txBox="1"/>
          <p:nvPr/>
        </p:nvSpPr>
        <p:spPr>
          <a:xfrm>
            <a:off x="8779987" y="5941713"/>
            <a:ext cx="2754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L segment</a:t>
            </a:r>
            <a:endParaRPr kumimoji="1" lang="ja-JP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9D68604-48DC-1AB7-D336-D9EEBC282F4C}"/>
              </a:ext>
            </a:extLst>
          </p:cNvPr>
          <p:cNvSpPr txBox="1"/>
          <p:nvPr/>
        </p:nvSpPr>
        <p:spPr>
          <a:xfrm>
            <a:off x="9745442" y="159978"/>
            <a:ext cx="60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C5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B2257FCA-FECC-C1F2-F101-3BF7234F36DD}"/>
              </a:ext>
            </a:extLst>
          </p:cNvPr>
          <p:cNvGrpSpPr/>
          <p:nvPr/>
        </p:nvGrpSpPr>
        <p:grpSpPr>
          <a:xfrm>
            <a:off x="5305510" y="152400"/>
            <a:ext cx="6136963" cy="954330"/>
            <a:chOff x="5305510" y="152400"/>
            <a:chExt cx="6136963" cy="954330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69C68F91-E15D-8FB3-5F5A-CC68FA3F7AD2}"/>
                </a:ext>
              </a:extLst>
            </p:cNvPr>
            <p:cNvGrpSpPr/>
            <p:nvPr/>
          </p:nvGrpSpPr>
          <p:grpSpPr>
            <a:xfrm>
              <a:off x="5305510" y="152400"/>
              <a:ext cx="6136963" cy="932752"/>
              <a:chOff x="5305510" y="152400"/>
              <a:chExt cx="6136963" cy="932752"/>
            </a:xfrm>
          </p:grpSpPr>
          <p:sp>
            <p:nvSpPr>
              <p:cNvPr id="13" name="角丸四角形 12">
                <a:extLst>
                  <a:ext uri="{FF2B5EF4-FFF2-40B4-BE49-F238E27FC236}">
                    <a16:creationId xmlns:a16="http://schemas.microsoft.com/office/drawing/2014/main" id="{8170E2F5-159D-BDA8-DB43-DAD889B2DD0F}"/>
                  </a:ext>
                </a:extLst>
              </p:cNvPr>
              <p:cNvSpPr/>
              <p:nvPr/>
            </p:nvSpPr>
            <p:spPr>
              <a:xfrm>
                <a:off x="5317232" y="152400"/>
                <a:ext cx="353877" cy="386862"/>
              </a:xfrm>
              <a:prstGeom prst="roundRect">
                <a:avLst/>
              </a:prstGeom>
              <a:solidFill>
                <a:srgbClr val="FF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71C90C42-E225-3509-5730-C0A69F27BB20}"/>
                  </a:ext>
                </a:extLst>
              </p:cNvPr>
              <p:cNvSpPr txBox="1"/>
              <p:nvPr/>
            </p:nvSpPr>
            <p:spPr>
              <a:xfrm>
                <a:off x="5676714" y="164123"/>
                <a:ext cx="1066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C1</a:t>
                </a:r>
                <a:endParaRPr kumimoji="1"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角丸四角形 14">
                <a:extLst>
                  <a:ext uri="{FF2B5EF4-FFF2-40B4-BE49-F238E27FC236}">
                    <a16:creationId xmlns:a16="http://schemas.microsoft.com/office/drawing/2014/main" id="{FFC2190D-9E1E-EE63-EBB8-24E6BAB954FD}"/>
                  </a:ext>
                </a:extLst>
              </p:cNvPr>
              <p:cNvSpPr/>
              <p:nvPr/>
            </p:nvSpPr>
            <p:spPr>
              <a:xfrm>
                <a:off x="6377585" y="152400"/>
                <a:ext cx="353877" cy="386862"/>
              </a:xfrm>
              <a:prstGeom prst="roundRect">
                <a:avLst/>
              </a:prstGeom>
              <a:solidFill>
                <a:srgbClr val="FFCC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rgbClr val="FFCCCC"/>
                  </a:solidFill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320B8FA6-7F3B-7055-5E32-7538C2267CAA}"/>
                  </a:ext>
                </a:extLst>
              </p:cNvPr>
              <p:cNvSpPr txBox="1"/>
              <p:nvPr/>
            </p:nvSpPr>
            <p:spPr>
              <a:xfrm>
                <a:off x="7763537" y="164123"/>
                <a:ext cx="6081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C3</a:t>
                </a:r>
                <a:endParaRPr kumimoji="1"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角丸四角形 16">
                <a:extLst>
                  <a:ext uri="{FF2B5EF4-FFF2-40B4-BE49-F238E27FC236}">
                    <a16:creationId xmlns:a16="http://schemas.microsoft.com/office/drawing/2014/main" id="{2FEB9C71-0A3E-EE8D-F03F-AE29025E228B}"/>
                  </a:ext>
                </a:extLst>
              </p:cNvPr>
              <p:cNvSpPr/>
              <p:nvPr/>
            </p:nvSpPr>
            <p:spPr>
              <a:xfrm>
                <a:off x="7409660" y="152400"/>
                <a:ext cx="353877" cy="386862"/>
              </a:xfrm>
              <a:prstGeom prst="roundRect">
                <a:avLst/>
              </a:prstGeom>
              <a:solidFill>
                <a:srgbClr val="CC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rgbClr val="FFCCCC"/>
                  </a:solidFill>
                </a:endParaRPr>
              </a:p>
            </p:txBody>
          </p:sp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1B4D73E5-4308-D443-A026-98A2F0503DE8}"/>
                  </a:ext>
                </a:extLst>
              </p:cNvPr>
              <p:cNvSpPr txBox="1"/>
              <p:nvPr/>
            </p:nvSpPr>
            <p:spPr>
              <a:xfrm>
                <a:off x="6721986" y="173335"/>
                <a:ext cx="6081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C2</a:t>
                </a:r>
                <a:endParaRPr kumimoji="1"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角丸四角形 18">
                <a:extLst>
                  <a:ext uri="{FF2B5EF4-FFF2-40B4-BE49-F238E27FC236}">
                    <a16:creationId xmlns:a16="http://schemas.microsoft.com/office/drawing/2014/main" id="{DCFF8996-73E5-8E88-D55E-5ECCF1F97C6F}"/>
                  </a:ext>
                </a:extLst>
              </p:cNvPr>
              <p:cNvSpPr/>
              <p:nvPr/>
            </p:nvSpPr>
            <p:spPr>
              <a:xfrm>
                <a:off x="8371663" y="152400"/>
                <a:ext cx="353877" cy="386862"/>
              </a:xfrm>
              <a:prstGeom prst="roundRect">
                <a:avLst/>
              </a:prstGeom>
              <a:solidFill>
                <a:srgbClr val="99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rgbClr val="FFCCCC"/>
                  </a:solidFill>
                </a:endParaRPr>
              </a:p>
            </p:txBody>
          </p:sp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526F73C-D3EA-98FB-A0D5-9DA84A639D45}"/>
                  </a:ext>
                </a:extLst>
              </p:cNvPr>
              <p:cNvSpPr txBox="1"/>
              <p:nvPr/>
            </p:nvSpPr>
            <p:spPr>
              <a:xfrm>
                <a:off x="8725540" y="159977"/>
                <a:ext cx="6081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C4</a:t>
                </a:r>
                <a:endParaRPr kumimoji="1"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角丸四角形 21">
                <a:extLst>
                  <a:ext uri="{FF2B5EF4-FFF2-40B4-BE49-F238E27FC236}">
                    <a16:creationId xmlns:a16="http://schemas.microsoft.com/office/drawing/2014/main" id="{551E626C-9544-A155-8639-82193F279333}"/>
                  </a:ext>
                </a:extLst>
              </p:cNvPr>
              <p:cNvSpPr/>
              <p:nvPr/>
            </p:nvSpPr>
            <p:spPr>
              <a:xfrm>
                <a:off x="9384355" y="152400"/>
                <a:ext cx="353877" cy="386862"/>
              </a:xfrm>
              <a:prstGeom prst="round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rgbClr val="FFCCCC"/>
                  </a:solidFill>
                </a:endParaRPr>
              </a:p>
            </p:txBody>
          </p:sp>
          <p:sp>
            <p:nvSpPr>
              <p:cNvPr id="25" name="角丸四角形 24">
                <a:extLst>
                  <a:ext uri="{FF2B5EF4-FFF2-40B4-BE49-F238E27FC236}">
                    <a16:creationId xmlns:a16="http://schemas.microsoft.com/office/drawing/2014/main" id="{EC1121FB-2E52-98AE-3616-1D48B4568BBD}"/>
                  </a:ext>
                </a:extLst>
              </p:cNvPr>
              <p:cNvSpPr/>
              <p:nvPr/>
            </p:nvSpPr>
            <p:spPr>
              <a:xfrm>
                <a:off x="5305510" y="668213"/>
                <a:ext cx="353877" cy="386862"/>
              </a:xfrm>
              <a:prstGeom prst="roundRect">
                <a:avLst/>
              </a:prstGeom>
              <a:solidFill>
                <a:srgbClr val="00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BE190FE-820C-C5C4-ECBF-B623756C9C57}"/>
                  </a:ext>
                </a:extLst>
              </p:cNvPr>
              <p:cNvSpPr txBox="1"/>
              <p:nvPr/>
            </p:nvSpPr>
            <p:spPr>
              <a:xfrm>
                <a:off x="5688438" y="679936"/>
                <a:ext cx="1066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J1</a:t>
                </a:r>
              </a:p>
            </p:txBody>
          </p:sp>
          <p:sp>
            <p:nvSpPr>
              <p:cNvPr id="27" name="角丸四角形 26">
                <a:extLst>
                  <a:ext uri="{FF2B5EF4-FFF2-40B4-BE49-F238E27FC236}">
                    <a16:creationId xmlns:a16="http://schemas.microsoft.com/office/drawing/2014/main" id="{98FE83F6-8144-A987-1A8C-A590FC037FD3}"/>
                  </a:ext>
                </a:extLst>
              </p:cNvPr>
              <p:cNvSpPr/>
              <p:nvPr/>
            </p:nvSpPr>
            <p:spPr>
              <a:xfrm>
                <a:off x="6372304" y="681721"/>
                <a:ext cx="353877" cy="386862"/>
              </a:xfrm>
              <a:prstGeom prst="roundRect">
                <a:avLst/>
              </a:prstGeom>
              <a:solidFill>
                <a:srgbClr val="00FF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6B898982-5B51-18A5-4E42-A5EAEB5FF6AF}"/>
                  </a:ext>
                </a:extLst>
              </p:cNvPr>
              <p:cNvSpPr txBox="1"/>
              <p:nvPr/>
            </p:nvSpPr>
            <p:spPr>
              <a:xfrm>
                <a:off x="6765171" y="683251"/>
                <a:ext cx="1066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J2</a:t>
                </a:r>
              </a:p>
            </p:txBody>
          </p:sp>
          <p:sp>
            <p:nvSpPr>
              <p:cNvPr id="29" name="角丸四角形 28">
                <a:extLst>
                  <a:ext uri="{FF2B5EF4-FFF2-40B4-BE49-F238E27FC236}">
                    <a16:creationId xmlns:a16="http://schemas.microsoft.com/office/drawing/2014/main" id="{44C35BD0-A65A-3BA5-0B81-8ED258F4A7FC}"/>
                  </a:ext>
                </a:extLst>
              </p:cNvPr>
              <p:cNvSpPr/>
              <p:nvPr/>
            </p:nvSpPr>
            <p:spPr>
              <a:xfrm>
                <a:off x="7419225" y="685036"/>
                <a:ext cx="353877" cy="386862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5CA5AAFA-AD89-AD8D-7825-34D9559BEDF8}"/>
                  </a:ext>
                </a:extLst>
              </p:cNvPr>
              <p:cNvSpPr txBox="1"/>
              <p:nvPr/>
            </p:nvSpPr>
            <p:spPr>
              <a:xfrm>
                <a:off x="7802151" y="686566"/>
                <a:ext cx="1066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J3</a:t>
                </a:r>
              </a:p>
            </p:txBody>
          </p:sp>
          <p:sp>
            <p:nvSpPr>
              <p:cNvPr id="31" name="角丸四角形 30">
                <a:extLst>
                  <a:ext uri="{FF2B5EF4-FFF2-40B4-BE49-F238E27FC236}">
                    <a16:creationId xmlns:a16="http://schemas.microsoft.com/office/drawing/2014/main" id="{A1E692EA-71FC-80ED-7FCE-1334D273670A}"/>
                  </a:ext>
                </a:extLst>
              </p:cNvPr>
              <p:cNvSpPr/>
              <p:nvPr/>
            </p:nvSpPr>
            <p:spPr>
              <a:xfrm>
                <a:off x="8376691" y="698290"/>
                <a:ext cx="353877" cy="386862"/>
              </a:xfrm>
              <a:prstGeom prst="roundRect">
                <a:avLst/>
              </a:prstGeom>
              <a:solidFill>
                <a:srgbClr val="FF800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D7B02B33-0CB0-61FB-3236-284C4007BCC4}"/>
                  </a:ext>
                </a:extLst>
              </p:cNvPr>
              <p:cNvSpPr txBox="1"/>
              <p:nvPr/>
            </p:nvSpPr>
            <p:spPr>
              <a:xfrm>
                <a:off x="8769559" y="709759"/>
                <a:ext cx="1066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J4</a:t>
                </a: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E1652B33-86B2-07D7-65E2-46F1EF1A0237}"/>
                  </a:ext>
                </a:extLst>
              </p:cNvPr>
              <p:cNvSpPr txBox="1"/>
              <p:nvPr/>
            </p:nvSpPr>
            <p:spPr>
              <a:xfrm>
                <a:off x="9756775" y="702566"/>
                <a:ext cx="16856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J</a:t>
                </a:r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-unclassified</a:t>
                </a:r>
                <a:endParaRPr kumimoji="1"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角丸四角形 4">
              <a:extLst>
                <a:ext uri="{FF2B5EF4-FFF2-40B4-BE49-F238E27FC236}">
                  <a16:creationId xmlns:a16="http://schemas.microsoft.com/office/drawing/2014/main" id="{6C802513-0B6A-B3FB-87E2-E082D19D2B82}"/>
                </a:ext>
              </a:extLst>
            </p:cNvPr>
            <p:cNvSpPr/>
            <p:nvPr/>
          </p:nvSpPr>
          <p:spPr>
            <a:xfrm>
              <a:off x="9391565" y="719868"/>
              <a:ext cx="353877" cy="386862"/>
            </a:xfrm>
            <a:prstGeom prst="roundRect">
              <a:avLst/>
            </a:prstGeom>
            <a:solidFill>
              <a:srgbClr val="FF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39" name="図 38">
            <a:extLst>
              <a:ext uri="{FF2B5EF4-FFF2-40B4-BE49-F238E27FC236}">
                <a16:creationId xmlns:a16="http://schemas.microsoft.com/office/drawing/2014/main" id="{D39BEF16-87DA-9154-BE9A-84C4E3B8FA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79" y="1162261"/>
            <a:ext cx="4109300" cy="4906724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60D6F48B-A1EC-B15B-64AB-5D0B71D06A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5327" y="1344256"/>
            <a:ext cx="3863792" cy="482717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B776237-D2C3-5DD5-B030-93A3A87E2E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8836" y="1114801"/>
            <a:ext cx="4272827" cy="503578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A2699EE-2EF9-E15E-92A8-A9CCAC12C24F}"/>
              </a:ext>
            </a:extLst>
          </p:cNvPr>
          <p:cNvSpPr txBox="1"/>
          <p:nvPr/>
        </p:nvSpPr>
        <p:spPr>
          <a:xfrm>
            <a:off x="964816" y="358001"/>
            <a:ext cx="254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Global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-Tree</a:t>
            </a:r>
            <a:endParaRPr kumimoji="1" lang="ja-JP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71F471AC-F690-DAD3-2474-B690500F0FE1}"/>
              </a:ext>
            </a:extLst>
          </p:cNvPr>
          <p:cNvSpPr/>
          <p:nvPr/>
        </p:nvSpPr>
        <p:spPr>
          <a:xfrm>
            <a:off x="2270125" y="4130675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39F4BA9E-0BC9-C9F3-76F6-CB98DC9B2343}"/>
              </a:ext>
            </a:extLst>
          </p:cNvPr>
          <p:cNvSpPr/>
          <p:nvPr/>
        </p:nvSpPr>
        <p:spPr>
          <a:xfrm>
            <a:off x="5743575" y="3641725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7C7A6D6F-51C2-3EC9-563E-C5FB914417DD}"/>
              </a:ext>
            </a:extLst>
          </p:cNvPr>
          <p:cNvSpPr/>
          <p:nvPr/>
        </p:nvSpPr>
        <p:spPr>
          <a:xfrm>
            <a:off x="10137775" y="3927475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1719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20942</TotalTime>
  <Words>66</Words>
  <Application>Microsoft Macintosh PowerPoint</Application>
  <PresentationFormat>ワイド画面</PresentationFormat>
  <Paragraphs>35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翼 成田</dc:creator>
  <cp:lastModifiedBy>翼 成田</cp:lastModifiedBy>
  <cp:revision>17</cp:revision>
  <dcterms:created xsi:type="dcterms:W3CDTF">2025-01-06T17:40:45Z</dcterms:created>
  <dcterms:modified xsi:type="dcterms:W3CDTF">2026-03-08T14:14:13Z</dcterms:modified>
</cp:coreProperties>
</file>