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31506" y="862018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COL5A1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1506" y="4307456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IGFBP2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1506" y="6325030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RASL12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36021" y="1077416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PLCB4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36021" y="3883025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 descr="merged 1s"/>
          <p:cNvPicPr>
            <a:picLocks noChangeAspect="1"/>
          </p:cNvPicPr>
          <p:nvPr/>
        </p:nvPicPr>
        <p:blipFill>
          <a:blip r:embed="rId1"/>
          <a:srcRect l="32858" t="24825" r="45464" b="28707"/>
          <a:stretch>
            <a:fillRect/>
          </a:stretch>
        </p:blipFill>
        <p:spPr>
          <a:xfrm>
            <a:off x="2451100" y="862330"/>
            <a:ext cx="1080000" cy="1887283"/>
          </a:xfrm>
          <a:prstGeom prst="rect">
            <a:avLst/>
          </a:prstGeom>
        </p:spPr>
      </p:pic>
      <p:pic>
        <p:nvPicPr>
          <p:cNvPr id="10" name="图片 9" descr="merged 1s"/>
          <p:cNvPicPr>
            <a:picLocks noChangeAspect="1"/>
          </p:cNvPicPr>
          <p:nvPr/>
        </p:nvPicPr>
        <p:blipFill>
          <a:blip r:embed="rId2"/>
          <a:srcRect l="36948" t="27148" r="41204" b="27012"/>
          <a:stretch>
            <a:fillRect/>
          </a:stretch>
        </p:blipFill>
        <p:spPr>
          <a:xfrm>
            <a:off x="2451100" y="2895600"/>
            <a:ext cx="1080000" cy="1847222"/>
          </a:xfrm>
          <a:prstGeom prst="rect">
            <a:avLst/>
          </a:prstGeom>
        </p:spPr>
      </p:pic>
      <p:pic>
        <p:nvPicPr>
          <p:cNvPr id="11" name="图片 10" descr="merged 1s"/>
          <p:cNvPicPr>
            <a:picLocks noChangeAspect="1"/>
          </p:cNvPicPr>
          <p:nvPr/>
        </p:nvPicPr>
        <p:blipFill>
          <a:blip r:embed="rId3"/>
          <a:srcRect l="35706" t="26727" r="42848" b="27644"/>
          <a:stretch>
            <a:fillRect/>
          </a:stretch>
        </p:blipFill>
        <p:spPr>
          <a:xfrm>
            <a:off x="2451100" y="4888865"/>
            <a:ext cx="1080000" cy="1873183"/>
          </a:xfrm>
          <a:prstGeom prst="rect">
            <a:avLst/>
          </a:prstGeom>
        </p:spPr>
      </p:pic>
      <p:pic>
        <p:nvPicPr>
          <p:cNvPr id="12" name="图片 11" descr="merged 1s"/>
          <p:cNvPicPr>
            <a:picLocks noChangeAspect="1"/>
          </p:cNvPicPr>
          <p:nvPr/>
        </p:nvPicPr>
        <p:blipFill>
          <a:blip r:embed="rId4"/>
          <a:srcRect l="32297" t="26426" r="44760" b="26844"/>
          <a:stretch>
            <a:fillRect/>
          </a:stretch>
        </p:blipFill>
        <p:spPr>
          <a:xfrm>
            <a:off x="5555615" y="847090"/>
            <a:ext cx="1080000" cy="1793102"/>
          </a:xfrm>
          <a:prstGeom prst="rect">
            <a:avLst/>
          </a:prstGeom>
        </p:spPr>
      </p:pic>
      <p:pic>
        <p:nvPicPr>
          <p:cNvPr id="13" name="图片 12" descr="merged 1s"/>
          <p:cNvPicPr>
            <a:picLocks noChangeAspect="1"/>
          </p:cNvPicPr>
          <p:nvPr/>
        </p:nvPicPr>
        <p:blipFill>
          <a:blip r:embed="rId5"/>
          <a:srcRect l="44904" t="24144" r="31556" b="30494"/>
          <a:stretch>
            <a:fillRect/>
          </a:stretch>
        </p:blipFill>
        <p:spPr>
          <a:xfrm>
            <a:off x="5555615" y="2826385"/>
            <a:ext cx="1080000" cy="169639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39416" y="2322777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25kDa—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39416" y="215286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33kDa—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39416" y="1100588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130kDa—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9416" y="93473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180kDa—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39416" y="1522582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70kDa—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39416" y="134885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95kDa—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39416" y="195352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43kDa—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39416" y="173780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55kDa—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39416" y="244827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17kDa—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12746" y="4343347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25kDa—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12746" y="418232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33kDa—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12746" y="3121158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130kDa—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12746" y="295530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180kDa—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12746" y="3534262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70kDa—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12746" y="335164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95kDa—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12746" y="398298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43kDa—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12746" y="375837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55kDa—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12746" y="449551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17kDa—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39416" y="6337247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25kDa—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39416" y="617622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33kDa—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39416" y="5097278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130kDa—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39416" y="491364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180kDa—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39416" y="5545942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70kDa—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39416" y="533665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95kDa—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839416" y="597688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43kDa—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839416" y="575227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55kDa—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39416" y="6489416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17kDa—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52821" y="2240862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25kDa—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52821" y="207983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33kDa—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52821" y="1080903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130kDa—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52821" y="89726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180kDa—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52821" y="1458447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70kDa—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952821" y="1284721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95kDa—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52821" y="188049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43kDa—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952821" y="166478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55kDa—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952821" y="2401921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17kDa—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43931" y="4145862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25kDa—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43931" y="399372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33kDa—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43931" y="2994793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130kDa—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43931" y="282893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180kDa—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43931" y="3390117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70kDa—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43931" y="3198611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95kDa—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43931" y="3785495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43kDa—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43931" y="3578670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55kDa—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943931" y="4298031"/>
            <a:ext cx="64706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17kDa—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 rot="-2700000">
            <a:off x="2728866" y="456325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 rot="-2700000">
            <a:off x="3100976" y="456325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Aneurysm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 rot="-2700000">
            <a:off x="5762261" y="429655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-2700000">
            <a:off x="6134371" y="429655"/>
            <a:ext cx="86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Aneurysm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108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查是杰</cp:lastModifiedBy>
  <cp:revision>5</cp:revision>
  <dcterms:created xsi:type="dcterms:W3CDTF">2023-08-09T12:44:00Z</dcterms:created>
  <dcterms:modified xsi:type="dcterms:W3CDTF">2026-03-18T07:39:57Z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60CD745E073F41A7A96E93A17F148FE1_12</vt:lpwstr>
  </property>
</Properties>
</file>