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2635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94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2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34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06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58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66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00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5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156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43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820F0-6814-4CA8-9E42-5C4DA3BCED41}" type="datetimeFigureOut">
              <a:rPr lang="zh-CN" altLang="en-US" smtClean="0"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7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47311"/>
              </p:ext>
            </p:extLst>
          </p:nvPr>
        </p:nvGraphicFramePr>
        <p:xfrm>
          <a:off x="1628800" y="971600"/>
          <a:ext cx="1296144" cy="7753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</a:tblGrid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SNAIL1</a:t>
                      </a:r>
                      <a:endParaRPr lang="en-US" sz="1100" b="1" i="0" u="none" strike="noStrike" dirty="0">
                        <a:solidFill>
                          <a:srgbClr val="808080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TWIST1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SNAIL2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ZEB1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ZEB2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CDH1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CDH2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CLDN1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CLDN3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CLDN5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CLDN17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CTNNB1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VIM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TWIST2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TJP1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TJP2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30387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Cytokeratin</a:t>
                      </a:r>
                      <a:endParaRPr lang="en-US" sz="11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EPCAM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ESRP1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OVOL1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krt5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PRRX1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PDGFRA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COL3A1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ASPN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Mmp19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MMP2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MMP3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MMP9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FSP1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ACTA1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FN1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AKT1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FOXO1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KRT8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KRT19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KRT18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KRT5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KRT7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KRT20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ACTA2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FOXO3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AKT2</a:t>
                      </a:r>
                      <a:endParaRPr lang="en-US" sz="1100" b="1" i="0" u="none" strike="noStrike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  <a:tr h="162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AKT3</a:t>
                      </a:r>
                      <a:endParaRPr lang="en-US" sz="1100" b="1" i="0" u="none" strike="noStrike" dirty="0">
                        <a:solidFill>
                          <a:srgbClr val="191919"/>
                        </a:solidFill>
                        <a:effectLst/>
                        <a:latin typeface="Arial"/>
                      </a:endParaRPr>
                    </a:p>
                  </a:txBody>
                  <a:tcPr marL="5603" marR="5603" marT="5603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6672" y="300880"/>
            <a:ext cx="3787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Table 1.   Gene list for Cytoscape analysis 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757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全屏显示(4:3)</PresentationFormat>
  <Paragraphs>45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Microsoft</cp:lastModifiedBy>
  <cp:revision>1</cp:revision>
  <dcterms:created xsi:type="dcterms:W3CDTF">2021-07-23T09:15:22Z</dcterms:created>
  <dcterms:modified xsi:type="dcterms:W3CDTF">2021-07-23T09:15:48Z</dcterms:modified>
</cp:coreProperties>
</file>