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3" r:id="rId3"/>
  </p:sldIdLst>
  <p:sldSz cx="6858000" cy="10799445"/>
  <p:notesSz cx="6858000" cy="9144000"/>
  <p:custDataLst>
    <p:tags r:id="rId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中度样式 1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2307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2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767462"/>
            <a:ext cx="5829300" cy="375991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672376"/>
            <a:ext cx="5143500" cy="260744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692444"/>
            <a:ext cx="5915025" cy="449240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7227345"/>
            <a:ext cx="5915025" cy="236244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874937"/>
            <a:ext cx="2914650" cy="68523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874937"/>
            <a:ext cx="2914650" cy="68523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74990"/>
            <a:ext cx="5915025" cy="208745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647443"/>
            <a:ext cx="2901255" cy="129747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944914"/>
            <a:ext cx="2901255" cy="580237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647443"/>
            <a:ext cx="2915543" cy="129747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944914"/>
            <a:ext cx="2915543" cy="580237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719984"/>
            <a:ext cx="2211884" cy="251994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554968"/>
            <a:ext cx="3471863" cy="767483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239929"/>
            <a:ext cx="2211884" cy="6002369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719984"/>
            <a:ext cx="2211884" cy="251994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554968"/>
            <a:ext cx="3471863" cy="767483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239929"/>
            <a:ext cx="2211884" cy="6002369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74987"/>
            <a:ext cx="1478756" cy="91523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74987"/>
            <a:ext cx="4350544" cy="91523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74990"/>
            <a:ext cx="5915025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874937"/>
            <a:ext cx="5915025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0009783"/>
            <a:ext cx="154305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0009783"/>
            <a:ext cx="2314575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0009783"/>
            <a:ext cx="154305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-3049270" y="981075"/>
          <a:ext cx="17255490" cy="9571990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8289290"/>
                <a:gridCol w="3450590"/>
                <a:gridCol w="3228975"/>
                <a:gridCol w="2286635"/>
              </a:tblGrid>
              <a:tr h="109918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endParaRPr lang="zh-CN" altLang="en-US" sz="24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2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   (n=47)</a:t>
                      </a:r>
                      <a:endParaRPr lang="en-US" sz="24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2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NC  (n=35)</a:t>
                      </a:r>
                      <a:endParaRPr lang="en-US" sz="24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2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en-US" sz="24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</a:tr>
              <a:tr h="1099820"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2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Age, mean ± SE</a:t>
                      </a:r>
                      <a:endParaRPr lang="en-US" sz="24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altLang="zh-CN" sz="2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80.15±0.94</a:t>
                      </a:r>
                      <a:endParaRPr lang="en-US" altLang="zh-CN" sz="2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altLang="zh-CN" sz="2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77.57±1.65</a:t>
                      </a:r>
                      <a:endParaRPr lang="en-US" altLang="zh-CN" sz="2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2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0.0632</a:t>
                      </a:r>
                      <a:r>
                        <a:rPr lang="en-US" sz="2400" kern="100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24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buNone/>
                      </a:pPr>
                      <a:endParaRPr lang="en-US" sz="2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</a:tr>
              <a:tr h="1099185"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2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Gender (m/f)</a:t>
                      </a:r>
                      <a:endParaRPr lang="en-US" sz="24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altLang="zh-CN" sz="2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25/22</a:t>
                      </a:r>
                      <a:endParaRPr lang="en-US" altLang="zh-CN" sz="24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altLang="zh-CN" sz="2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19/16</a:t>
                      </a:r>
                      <a:endParaRPr lang="en-US" altLang="zh-CN" sz="24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2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0.9217</a:t>
                      </a:r>
                      <a:r>
                        <a:rPr lang="en-US" sz="2400" kern="1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24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</a:tr>
              <a:tr h="1099185"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2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Duration of disease (year), mean ± SE</a:t>
                      </a:r>
                      <a:endParaRPr lang="en-US" sz="2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zh-CN" altLang="en-US" sz="2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altLang="en-US" sz="24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altLang="zh-CN" sz="2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endParaRPr lang="en-US" altLang="zh-CN" sz="24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zh-CN" altLang="en-US" sz="2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altLang="en-US" sz="24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</a:tr>
              <a:tr h="1101090"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2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Cognitive impairment (mild/moderate/severe)</a:t>
                      </a:r>
                      <a:endParaRPr lang="en-US" sz="24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altLang="zh-CN" sz="2400" kern="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1/8/38</a:t>
                      </a:r>
                      <a:endParaRPr lang="en-US" altLang="zh-CN" sz="2400" kern="100" dirty="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altLang="zh-CN" sz="2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endParaRPr lang="en-US" altLang="zh-CN" sz="24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zh-CN" altLang="en-US" sz="2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altLang="en-US" sz="24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</a:tr>
              <a:tr h="1099185"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2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MMSE, mean ± SE</a:t>
                      </a:r>
                      <a:endParaRPr lang="en-US" sz="24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altLang="zh-CN" sz="2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3.213±0.6915</a:t>
                      </a:r>
                      <a:endParaRPr lang="en-US" altLang="zh-CN" sz="24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altLang="zh-CN" sz="2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27.57±0.2020</a:t>
                      </a:r>
                      <a:endParaRPr lang="en-US" altLang="zh-CN" sz="24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2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&lt;0.000</a:t>
                      </a:r>
                      <a:r>
                        <a:rPr lang="en-US" sz="2400" kern="1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24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</a:tr>
              <a:tr h="2974340">
                <a:tc gridSpan="4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buNone/>
                      </a:pPr>
                      <a:r>
                        <a:rPr lang="en-US" sz="2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Note: AD Alzheimer’s Disease, NC normal control; a: Student t-test was used to analyze the statistical significance of age and MMSE between AD and NC. Notably, there were significant differences in MMSE between AD and NC groups. b: Differences in gender composition between groups were calculated using the χ</a:t>
                      </a:r>
                      <a:r>
                        <a:rPr lang="en-US" sz="2400" kern="1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test.</a:t>
                      </a:r>
                      <a:endParaRPr lang="en-US" sz="24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252434" y="1348384"/>
            <a:ext cx="56038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Aft>
                <a:spcPts val="1200"/>
              </a:spcAft>
            </a:pPr>
            <a:r>
              <a:rPr lang="en-US" altLang="zh-CN" sz="16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Table 1</a:t>
            </a:r>
            <a:r>
              <a:rPr lang="en-US" altLang="zh-CN" sz="16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. Clinical information of the subjects in the study.</a:t>
            </a:r>
            <a:endParaRPr lang="en-US" altLang="zh-CN" sz="12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1098*693"/>
  <p:tag name="TABLE_ENDDRAG_RECT" val="19*137*1098*693"/>
</p:tagLst>
</file>

<file path=ppt/tags/tag2.xml><?xml version="1.0" encoding="utf-8"?>
<p:tagLst xmlns:p="http://schemas.openxmlformats.org/presentationml/2006/main">
  <p:tag name="commondata" val="eyJoZGlkIjoiYTdlZmVmNThlNWY4MDllMWRiNGUzYWY3MjA2YWZkZWM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1554</Words>
  <Application>WPS 演示</Application>
  <PresentationFormat>自定义</PresentationFormat>
  <Paragraphs>57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宋体</vt:lpstr>
      <vt:lpstr>Wingdings</vt:lpstr>
      <vt:lpstr>Times New Roman</vt:lpstr>
      <vt:lpstr>等线</vt:lpstr>
      <vt:lpstr>Calibri</vt:lpstr>
      <vt:lpstr>微软雅黑</vt:lpstr>
      <vt:lpstr>Arial Unicode MS</vt:lpstr>
      <vt:lpstr>等线 Light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郝行政</dc:creator>
  <cp:lastModifiedBy>lanc</cp:lastModifiedBy>
  <cp:revision>8</cp:revision>
  <dcterms:created xsi:type="dcterms:W3CDTF">2023-08-09T12:44:00Z</dcterms:created>
  <dcterms:modified xsi:type="dcterms:W3CDTF">2025-09-26T12:23:52Z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2052-12.1.0.15990</vt:lpwstr>
  </property>
</Properties>
</file>