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5970"/>
  </p:normalViewPr>
  <p:slideViewPr>
    <p:cSldViewPr snapToGrid="0" snapToObjects="1">
      <p:cViewPr varScale="1">
        <p:scale>
          <a:sx n="127" d="100"/>
          <a:sy n="127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92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36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5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7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3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00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66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7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5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46018A9-A553-B0F0-6244-E853B6E7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76099"/>
            <a:ext cx="7772400" cy="47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鈴木雅京</dc:creator>
  <cp:lastModifiedBy>鈴木　雅京</cp:lastModifiedBy>
  <cp:revision>9</cp:revision>
  <dcterms:created xsi:type="dcterms:W3CDTF">2026-02-23T03:58:04Z</dcterms:created>
  <dcterms:modified xsi:type="dcterms:W3CDTF">2026-02-24T03:58:25Z</dcterms:modified>
</cp:coreProperties>
</file>