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/>
    <p:restoredTop sz="95970"/>
  </p:normalViewPr>
  <p:slideViewPr>
    <p:cSldViewPr snapToGrid="0" snapToObjects="1">
      <p:cViewPr varScale="1">
        <p:scale>
          <a:sx n="116" d="100"/>
          <a:sy n="116" d="100"/>
        </p:scale>
        <p:origin x="1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866B130-A7E1-7645-A990-B5376F3ED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670" y="1017464"/>
            <a:ext cx="7733841" cy="440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2</cp:revision>
  <dcterms:created xsi:type="dcterms:W3CDTF">2026-02-23T03:58:04Z</dcterms:created>
  <dcterms:modified xsi:type="dcterms:W3CDTF">2026-02-23T09:26:54Z</dcterms:modified>
</cp:coreProperties>
</file>