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63"/>
    <p:restoredTop sz="95970"/>
  </p:normalViewPr>
  <p:slideViewPr>
    <p:cSldViewPr snapToGrid="0" snapToObjects="1">
      <p:cViewPr varScale="1">
        <p:scale>
          <a:sx n="121" d="100"/>
          <a:sy n="121" d="100"/>
        </p:scale>
        <p:origin x="19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929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51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363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54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42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710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36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365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00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66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72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651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770;p13" descr="コンピューターの画面&#10;&#10;自動的に生成された説明">
            <a:extLst>
              <a:ext uri="{FF2B5EF4-FFF2-40B4-BE49-F238E27FC236}">
                <a16:creationId xmlns:a16="http://schemas.microsoft.com/office/drawing/2014/main" id="{2332D3DB-5972-4E4B-A271-1DE8B85F761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-8918" t="-6335" r="-3044" b="-6731"/>
          <a:stretch/>
        </p:blipFill>
        <p:spPr>
          <a:xfrm>
            <a:off x="-115614" y="1103585"/>
            <a:ext cx="9795642" cy="48662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3937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鈴木雅京</dc:creator>
  <cp:lastModifiedBy>鈴木雅京</cp:lastModifiedBy>
  <cp:revision>3</cp:revision>
  <dcterms:created xsi:type="dcterms:W3CDTF">2026-02-23T03:58:04Z</dcterms:created>
  <dcterms:modified xsi:type="dcterms:W3CDTF">2026-02-23T10:26:53Z</dcterms:modified>
</cp:coreProperties>
</file>