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5970"/>
  </p:normalViewPr>
  <p:slideViewPr>
    <p:cSldViewPr snapToGrid="0" snapToObjects="1">
      <p:cViewPr varScale="1">
        <p:scale>
          <a:sx n="116" d="100"/>
          <a:sy n="116" d="100"/>
        </p:scale>
        <p:origin x="1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92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51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36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54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42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71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3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36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00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66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7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5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71;p13" descr="コンピューターの画面&#10;&#10;中程度の精度で自動的に生成された説明">
            <a:extLst>
              <a:ext uri="{FF2B5EF4-FFF2-40B4-BE49-F238E27FC236}">
                <a16:creationId xmlns:a16="http://schemas.microsoft.com/office/drawing/2014/main" id="{844DB2BE-C689-2448-80EE-048DC1C7B9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21290" t="-36460" r="-7868" b="-33256"/>
          <a:stretch/>
        </p:blipFill>
        <p:spPr>
          <a:xfrm>
            <a:off x="-1187985" y="253389"/>
            <a:ext cx="11093985" cy="608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93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鈴木雅京</dc:creator>
  <cp:lastModifiedBy>鈴木雅京</cp:lastModifiedBy>
  <cp:revision>2</cp:revision>
  <dcterms:created xsi:type="dcterms:W3CDTF">2026-02-23T03:58:04Z</dcterms:created>
  <dcterms:modified xsi:type="dcterms:W3CDTF">2026-02-23T10:25:58Z</dcterms:modified>
</cp:coreProperties>
</file>