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60"/>
    <p:restoredTop sz="95970"/>
  </p:normalViewPr>
  <p:slideViewPr>
    <p:cSldViewPr snapToGrid="0" snapToObjects="1">
      <p:cViewPr varScale="1">
        <p:scale>
          <a:sx n="116" d="100"/>
          <a:sy n="116" d="100"/>
        </p:scale>
        <p:origin x="13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92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51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6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5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42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71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3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36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00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66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72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5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845;p14" descr="座る, 夜, 水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5D4C4DF4-C4F5-864B-A8C5-C1C4D15956A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-6896" t="-7759" r="-27721" b="-15172"/>
          <a:stretch/>
        </p:blipFill>
        <p:spPr>
          <a:xfrm>
            <a:off x="2357609" y="914400"/>
            <a:ext cx="6367749" cy="5277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393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鈴木雅京</dc:creator>
  <cp:lastModifiedBy>鈴木雅京</cp:lastModifiedBy>
  <cp:revision>5</cp:revision>
  <dcterms:created xsi:type="dcterms:W3CDTF">2026-02-23T03:58:04Z</dcterms:created>
  <dcterms:modified xsi:type="dcterms:W3CDTF">2026-02-23T10:29:45Z</dcterms:modified>
</cp:coreProperties>
</file>