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60"/>
    <p:restoredTop sz="95970"/>
  </p:normalViewPr>
  <p:slideViewPr>
    <p:cSldViewPr snapToGrid="0" snapToObjects="1">
      <p:cViewPr varScale="1">
        <p:scale>
          <a:sx n="116" d="100"/>
          <a:sy n="116" d="100"/>
        </p:scale>
        <p:origin x="13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92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51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363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5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42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71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3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365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00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66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72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D2340-0634-1C41-852C-F6D3AA4AC8B6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FA9EB-8451-9F46-95B9-AC0CFEB28E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51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891;p14" descr="座る, コンピュータ, モニター, 開く が含まれている画像&#10;&#10;自動的に生成された説明">
            <a:extLst>
              <a:ext uri="{FF2B5EF4-FFF2-40B4-BE49-F238E27FC236}">
                <a16:creationId xmlns:a16="http://schemas.microsoft.com/office/drawing/2014/main" id="{E200A7DF-A092-224E-8370-CE2C8B8DDF5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-3228" t="-4835" r="-4575" b="-9923"/>
          <a:stretch/>
        </p:blipFill>
        <p:spPr>
          <a:xfrm>
            <a:off x="2644048" y="804230"/>
            <a:ext cx="5078776" cy="54313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3937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鈴木雅京</dc:creator>
  <cp:lastModifiedBy>鈴木雅京</cp:lastModifiedBy>
  <cp:revision>6</cp:revision>
  <dcterms:created xsi:type="dcterms:W3CDTF">2026-02-23T03:58:04Z</dcterms:created>
  <dcterms:modified xsi:type="dcterms:W3CDTF">2026-02-23T10:30:40Z</dcterms:modified>
</cp:coreProperties>
</file>