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5970"/>
  </p:normalViewPr>
  <p:slideViewPr>
    <p:cSldViewPr snapToGrid="0" snapToObjects="1">
      <p:cViewPr varScale="1">
        <p:scale>
          <a:sx n="127" d="100"/>
          <a:sy n="127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9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54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3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36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0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66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2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2340-0634-1C41-852C-F6D3AA4AC8B6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A9EB-8451-9F46-95B9-AC0CFEB28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ADD8DD-6E9D-36E1-2D0B-7DCE4101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30361"/>
            <a:ext cx="7772400" cy="45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鈴木雅京</dc:creator>
  <cp:lastModifiedBy>鈴木　雅京</cp:lastModifiedBy>
  <cp:revision>10</cp:revision>
  <dcterms:created xsi:type="dcterms:W3CDTF">2026-02-23T03:58:04Z</dcterms:created>
  <dcterms:modified xsi:type="dcterms:W3CDTF">2026-02-24T05:20:27Z</dcterms:modified>
</cp:coreProperties>
</file>