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5"/>
    <p:restoredTop sz="95970"/>
  </p:normalViewPr>
  <p:slideViewPr>
    <p:cSldViewPr snapToGrid="0" snapToObjects="1">
      <p:cViewPr varScale="1">
        <p:scale>
          <a:sx n="110" d="100"/>
          <a:sy n="110" d="100"/>
        </p:scale>
        <p:origin x="13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929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51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363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54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42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710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36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365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00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66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72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651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C7712D1E-8F42-0C4E-A169-2EDFA7DBE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1900" y="539750"/>
            <a:ext cx="4902200" cy="577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937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鈴木雅京</dc:creator>
  <cp:lastModifiedBy>鈴木雅京</cp:lastModifiedBy>
  <cp:revision>1</cp:revision>
  <dcterms:created xsi:type="dcterms:W3CDTF">2026-02-23T03:58:04Z</dcterms:created>
  <dcterms:modified xsi:type="dcterms:W3CDTF">2026-02-23T03:59:16Z</dcterms:modified>
</cp:coreProperties>
</file>