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5"/>
    <p:restoredTop sz="95970"/>
  </p:normalViewPr>
  <p:slideViewPr>
    <p:cSldViewPr snapToGrid="0" snapToObjects="1">
      <p:cViewPr varScale="1">
        <p:scale>
          <a:sx n="116" d="100"/>
          <a:sy n="116" d="100"/>
        </p:scale>
        <p:origin x="119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929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511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3363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54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424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1710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36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365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00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566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72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651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B6C1F99B-51B6-2D4C-92A6-C394D34CE0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6695" y="913074"/>
            <a:ext cx="5239860" cy="4909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937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鈴木雅京</dc:creator>
  <cp:lastModifiedBy>鈴木雅京</cp:lastModifiedBy>
  <cp:revision>2</cp:revision>
  <dcterms:created xsi:type="dcterms:W3CDTF">2026-02-23T03:58:04Z</dcterms:created>
  <dcterms:modified xsi:type="dcterms:W3CDTF">2026-02-23T10:24:24Z</dcterms:modified>
</cp:coreProperties>
</file>