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5970"/>
  </p:normalViewPr>
  <p:slideViewPr>
    <p:cSldViewPr snapToGrid="0" snapToObjects="1">
      <p:cViewPr varScale="1">
        <p:scale>
          <a:sx n="127" d="100"/>
          <a:sy n="127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5CCF63D-300A-F548-8774-D3E4D255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61" y="1331088"/>
            <a:ext cx="5028055" cy="507783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0975693-D9C6-21B5-7FEA-1816450A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672" y="1385551"/>
            <a:ext cx="1587885" cy="49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　雅京</cp:lastModifiedBy>
  <cp:revision>3</cp:revision>
  <dcterms:created xsi:type="dcterms:W3CDTF">2026-02-23T03:58:04Z</dcterms:created>
  <dcterms:modified xsi:type="dcterms:W3CDTF">2026-02-24T05:56:25Z</dcterms:modified>
</cp:coreProperties>
</file>