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0"/>
    <p:restoredTop sz="95970"/>
  </p:normalViewPr>
  <p:slideViewPr>
    <p:cSldViewPr snapToGrid="0" snapToObjects="1">
      <p:cViewPr varScale="1">
        <p:scale>
          <a:sx n="116" d="100"/>
          <a:sy n="116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17745BE-4A4D-5848-AF0F-6CC790F4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12" y="1387925"/>
            <a:ext cx="6425052" cy="37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鈴木雅京</cp:lastModifiedBy>
  <cp:revision>7</cp:revision>
  <dcterms:created xsi:type="dcterms:W3CDTF">2026-02-23T03:58:04Z</dcterms:created>
  <dcterms:modified xsi:type="dcterms:W3CDTF">2026-02-23T11:03:34Z</dcterms:modified>
</cp:coreProperties>
</file>