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0"/>
    <p:restoredTop sz="95970"/>
  </p:normalViewPr>
  <p:slideViewPr>
    <p:cSldViewPr snapToGrid="0" snapToObjects="1">
      <p:cViewPr varScale="1">
        <p:scale>
          <a:sx n="116" d="100"/>
          <a:sy n="116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9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6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5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5FA4F6A-7B2A-8142-AB64-7B0E096A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64" y="1577053"/>
            <a:ext cx="6484595" cy="3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鈴木雅京</dc:creator>
  <cp:lastModifiedBy>鈴木雅京</cp:lastModifiedBy>
  <cp:revision>8</cp:revision>
  <dcterms:created xsi:type="dcterms:W3CDTF">2026-02-23T03:58:04Z</dcterms:created>
  <dcterms:modified xsi:type="dcterms:W3CDTF">2026-02-23T11:01:41Z</dcterms:modified>
</cp:coreProperties>
</file>