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60"/>
    <p:restoredTop sz="95970"/>
  </p:normalViewPr>
  <p:slideViewPr>
    <p:cSldViewPr snapToGrid="0" snapToObjects="1">
      <p:cViewPr varScale="1">
        <p:scale>
          <a:sx n="116" d="100"/>
          <a:sy n="116" d="100"/>
        </p:scale>
        <p:origin x="1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772;p13" descr="夜に光っている電子&#10;&#10;自動的に生成された説明">
            <a:extLst>
              <a:ext uri="{FF2B5EF4-FFF2-40B4-BE49-F238E27FC236}">
                <a16:creationId xmlns:a16="http://schemas.microsoft.com/office/drawing/2014/main" id="{2F28550B-5076-5040-925E-AD803565B1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-3783" t="-7863" r="-4197" b="-4233"/>
          <a:stretch/>
        </p:blipFill>
        <p:spPr>
          <a:xfrm>
            <a:off x="134039" y="561860"/>
            <a:ext cx="9771961" cy="5442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4</cp:revision>
  <dcterms:created xsi:type="dcterms:W3CDTF">2026-02-23T03:58:04Z</dcterms:created>
  <dcterms:modified xsi:type="dcterms:W3CDTF">2026-02-23T10:27:49Z</dcterms:modified>
</cp:coreProperties>
</file>